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comment1.xml" ContentType="application/vnd.openxmlformats-officedocument.presentationml.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57" r:id="rId3"/>
    <p:sldId id="258" r:id="rId4"/>
    <p:sldId id="260" r:id="rId5"/>
    <p:sldId id="259"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9" r:id="rId24"/>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icardo" initials="R" lastIdx="1" clrIdx="0">
    <p:extLst>
      <p:ext uri="{19B8F6BF-5375-455C-9EA6-DF929625EA0E}">
        <p15:presenceInfo xmlns:p15="http://schemas.microsoft.com/office/powerpoint/2012/main" userId="881d37c0e8173c2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23" autoAdjust="0"/>
    <p:restoredTop sz="94660"/>
  </p:normalViewPr>
  <p:slideViewPr>
    <p:cSldViewPr snapToGrid="0">
      <p:cViewPr>
        <p:scale>
          <a:sx n="50" d="100"/>
          <a:sy n="50" d="100"/>
        </p:scale>
        <p:origin x="1891" y="40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6-13T01:05:19.414" idx="1">
    <p:pos x="11827" y="5433"/>
    <p:text>Para completar la parte web poner una imagen con una captura de la web y con el circulo como en la idea del video ir viendo todas las partes de la página, para pasar de la web al escritprio se ahra la animacion de deslizar hacia arriba o deslizar todo hacia un lateral eso ya depende de como quede mejor</p:text>
    <p:extLst>
      <p:ext uri="{C676402C-5697-4E1C-873F-D02D1690AC5C}">
        <p15:threadingInfo xmlns:p15="http://schemas.microsoft.com/office/powerpoint/2012/main" timeZoneBias="-120"/>
      </p:ext>
    </p:extLst>
  </p:cm>
</p:cmLst>
</file>

<file path=ppt/media/hdphoto1.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F5DE35-28BE-46F6-940C-BACE769C03C9}" type="datetimeFigureOut">
              <a:rPr lang="es-ES" smtClean="0"/>
              <a:t>13/06/2025</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E8F246-A96F-420A-88AC-A1FD2FA9BFE6}" type="slidenum">
              <a:rPr lang="es-ES" smtClean="0"/>
              <a:t>‹Nº›</a:t>
            </a:fld>
            <a:endParaRPr lang="es-ES"/>
          </a:p>
        </p:txBody>
      </p:sp>
    </p:spTree>
    <p:extLst>
      <p:ext uri="{BB962C8B-B14F-4D97-AF65-F5344CB8AC3E}">
        <p14:creationId xmlns:p14="http://schemas.microsoft.com/office/powerpoint/2010/main" val="33927789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12</a:t>
            </a:fld>
            <a:endParaRPr lang="es-ES"/>
          </a:p>
        </p:txBody>
      </p:sp>
    </p:spTree>
    <p:extLst>
      <p:ext uri="{BB962C8B-B14F-4D97-AF65-F5344CB8AC3E}">
        <p14:creationId xmlns:p14="http://schemas.microsoft.com/office/powerpoint/2010/main" val="13539564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21</a:t>
            </a:fld>
            <a:endParaRPr lang="es-ES"/>
          </a:p>
        </p:txBody>
      </p:sp>
    </p:spTree>
    <p:extLst>
      <p:ext uri="{BB962C8B-B14F-4D97-AF65-F5344CB8AC3E}">
        <p14:creationId xmlns:p14="http://schemas.microsoft.com/office/powerpoint/2010/main" val="21630398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22</a:t>
            </a:fld>
            <a:endParaRPr lang="es-ES"/>
          </a:p>
        </p:txBody>
      </p:sp>
    </p:spTree>
    <p:extLst>
      <p:ext uri="{BB962C8B-B14F-4D97-AF65-F5344CB8AC3E}">
        <p14:creationId xmlns:p14="http://schemas.microsoft.com/office/powerpoint/2010/main" val="16432972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23</a:t>
            </a:fld>
            <a:endParaRPr lang="es-ES"/>
          </a:p>
        </p:txBody>
      </p:sp>
    </p:spTree>
    <p:extLst>
      <p:ext uri="{BB962C8B-B14F-4D97-AF65-F5344CB8AC3E}">
        <p14:creationId xmlns:p14="http://schemas.microsoft.com/office/powerpoint/2010/main" val="30105341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13</a:t>
            </a:fld>
            <a:endParaRPr lang="es-ES"/>
          </a:p>
        </p:txBody>
      </p:sp>
    </p:spTree>
    <p:extLst>
      <p:ext uri="{BB962C8B-B14F-4D97-AF65-F5344CB8AC3E}">
        <p14:creationId xmlns:p14="http://schemas.microsoft.com/office/powerpoint/2010/main" val="3419672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14</a:t>
            </a:fld>
            <a:endParaRPr lang="es-ES"/>
          </a:p>
        </p:txBody>
      </p:sp>
    </p:spTree>
    <p:extLst>
      <p:ext uri="{BB962C8B-B14F-4D97-AF65-F5344CB8AC3E}">
        <p14:creationId xmlns:p14="http://schemas.microsoft.com/office/powerpoint/2010/main" val="11174640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15</a:t>
            </a:fld>
            <a:endParaRPr lang="es-ES"/>
          </a:p>
        </p:txBody>
      </p:sp>
    </p:spTree>
    <p:extLst>
      <p:ext uri="{BB962C8B-B14F-4D97-AF65-F5344CB8AC3E}">
        <p14:creationId xmlns:p14="http://schemas.microsoft.com/office/powerpoint/2010/main" val="5035341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16</a:t>
            </a:fld>
            <a:endParaRPr lang="es-ES"/>
          </a:p>
        </p:txBody>
      </p:sp>
    </p:spTree>
    <p:extLst>
      <p:ext uri="{BB962C8B-B14F-4D97-AF65-F5344CB8AC3E}">
        <p14:creationId xmlns:p14="http://schemas.microsoft.com/office/powerpoint/2010/main" val="20032687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17</a:t>
            </a:fld>
            <a:endParaRPr lang="es-ES"/>
          </a:p>
        </p:txBody>
      </p:sp>
    </p:spTree>
    <p:extLst>
      <p:ext uri="{BB962C8B-B14F-4D97-AF65-F5344CB8AC3E}">
        <p14:creationId xmlns:p14="http://schemas.microsoft.com/office/powerpoint/2010/main" val="6226677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18</a:t>
            </a:fld>
            <a:endParaRPr lang="es-ES"/>
          </a:p>
        </p:txBody>
      </p:sp>
    </p:spTree>
    <p:extLst>
      <p:ext uri="{BB962C8B-B14F-4D97-AF65-F5344CB8AC3E}">
        <p14:creationId xmlns:p14="http://schemas.microsoft.com/office/powerpoint/2010/main" val="11416851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19</a:t>
            </a:fld>
            <a:endParaRPr lang="es-ES"/>
          </a:p>
        </p:txBody>
      </p:sp>
    </p:spTree>
    <p:extLst>
      <p:ext uri="{BB962C8B-B14F-4D97-AF65-F5344CB8AC3E}">
        <p14:creationId xmlns:p14="http://schemas.microsoft.com/office/powerpoint/2010/main" val="28383009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20</a:t>
            </a:fld>
            <a:endParaRPr lang="es-ES"/>
          </a:p>
        </p:txBody>
      </p:sp>
    </p:spTree>
    <p:extLst>
      <p:ext uri="{BB962C8B-B14F-4D97-AF65-F5344CB8AC3E}">
        <p14:creationId xmlns:p14="http://schemas.microsoft.com/office/powerpoint/2010/main" val="29140779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6E79CAF-6CC1-88AC-2EE0-82F7E78335A3}"/>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7814F716-FDDA-CEB7-1C4A-C8E3564750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69D955CB-CF53-D267-9836-B6FB91441B32}"/>
              </a:ext>
            </a:extLst>
          </p:cNvPr>
          <p:cNvSpPr>
            <a:spLocks noGrp="1"/>
          </p:cNvSpPr>
          <p:nvPr>
            <p:ph type="dt" sz="half" idx="10"/>
          </p:nvPr>
        </p:nvSpPr>
        <p:spPr/>
        <p:txBody>
          <a:bodyPr/>
          <a:lstStyle/>
          <a:p>
            <a:fld id="{5EDA3337-8DFD-4829-9FED-E45E2AA0B565}" type="datetimeFigureOut">
              <a:rPr lang="es-ES" smtClean="0"/>
              <a:t>13/06/2025</a:t>
            </a:fld>
            <a:endParaRPr lang="es-ES"/>
          </a:p>
        </p:txBody>
      </p:sp>
      <p:sp>
        <p:nvSpPr>
          <p:cNvPr id="5" name="Marcador de pie de página 4">
            <a:extLst>
              <a:ext uri="{FF2B5EF4-FFF2-40B4-BE49-F238E27FC236}">
                <a16:creationId xmlns:a16="http://schemas.microsoft.com/office/drawing/2014/main" id="{D50DDD6E-BCB7-1363-B1D2-CE1F6AA9AC2B}"/>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AB78A1B7-AC0A-92C9-189E-44B28915222B}"/>
              </a:ext>
            </a:extLst>
          </p:cNvPr>
          <p:cNvSpPr>
            <a:spLocks noGrp="1"/>
          </p:cNvSpPr>
          <p:nvPr>
            <p:ph type="sldNum" sz="quarter" idx="12"/>
          </p:nvPr>
        </p:nvSpPr>
        <p:spPr/>
        <p:txBody>
          <a:bodyPr/>
          <a:lstStyle/>
          <a:p>
            <a:fld id="{D509C570-3823-44B0-AD89-3911565EF609}" type="slidenum">
              <a:rPr lang="es-ES" smtClean="0"/>
              <a:t>‹Nº›</a:t>
            </a:fld>
            <a:endParaRPr lang="es-ES"/>
          </a:p>
        </p:txBody>
      </p:sp>
    </p:spTree>
    <p:extLst>
      <p:ext uri="{BB962C8B-B14F-4D97-AF65-F5344CB8AC3E}">
        <p14:creationId xmlns:p14="http://schemas.microsoft.com/office/powerpoint/2010/main" val="231664851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1787E6-F5C3-5C00-0128-83B83A5E933F}"/>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4B61FC4F-5E5A-9B46-CE5B-C46F30503B1B}"/>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993D0874-FA60-0C00-2F82-3497B090BB09}"/>
              </a:ext>
            </a:extLst>
          </p:cNvPr>
          <p:cNvSpPr>
            <a:spLocks noGrp="1"/>
          </p:cNvSpPr>
          <p:nvPr>
            <p:ph type="dt" sz="half" idx="10"/>
          </p:nvPr>
        </p:nvSpPr>
        <p:spPr/>
        <p:txBody>
          <a:bodyPr/>
          <a:lstStyle/>
          <a:p>
            <a:fld id="{5EDA3337-8DFD-4829-9FED-E45E2AA0B565}" type="datetimeFigureOut">
              <a:rPr lang="es-ES" smtClean="0"/>
              <a:t>13/06/2025</a:t>
            </a:fld>
            <a:endParaRPr lang="es-ES"/>
          </a:p>
        </p:txBody>
      </p:sp>
      <p:sp>
        <p:nvSpPr>
          <p:cNvPr id="5" name="Marcador de pie de página 4">
            <a:extLst>
              <a:ext uri="{FF2B5EF4-FFF2-40B4-BE49-F238E27FC236}">
                <a16:creationId xmlns:a16="http://schemas.microsoft.com/office/drawing/2014/main" id="{943BFBE6-2D70-2E35-1068-1B8820B1E49C}"/>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7BCC1B2C-F131-E07F-CE1B-6E9C25770992}"/>
              </a:ext>
            </a:extLst>
          </p:cNvPr>
          <p:cNvSpPr>
            <a:spLocks noGrp="1"/>
          </p:cNvSpPr>
          <p:nvPr>
            <p:ph type="sldNum" sz="quarter" idx="12"/>
          </p:nvPr>
        </p:nvSpPr>
        <p:spPr/>
        <p:txBody>
          <a:bodyPr/>
          <a:lstStyle/>
          <a:p>
            <a:fld id="{D509C570-3823-44B0-AD89-3911565EF609}" type="slidenum">
              <a:rPr lang="es-ES" smtClean="0"/>
              <a:t>‹Nº›</a:t>
            </a:fld>
            <a:endParaRPr lang="es-ES"/>
          </a:p>
        </p:txBody>
      </p:sp>
    </p:spTree>
    <p:extLst>
      <p:ext uri="{BB962C8B-B14F-4D97-AF65-F5344CB8AC3E}">
        <p14:creationId xmlns:p14="http://schemas.microsoft.com/office/powerpoint/2010/main" val="414483666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75D461D-7A86-BCCC-C21C-FDA5185D37F2}"/>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6081A2A3-B4BB-AA5E-61DC-8908CA0FBB8E}"/>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CD4D3033-A8DE-8D05-D04B-479696FD2AF7}"/>
              </a:ext>
            </a:extLst>
          </p:cNvPr>
          <p:cNvSpPr>
            <a:spLocks noGrp="1"/>
          </p:cNvSpPr>
          <p:nvPr>
            <p:ph type="dt" sz="half" idx="10"/>
          </p:nvPr>
        </p:nvSpPr>
        <p:spPr/>
        <p:txBody>
          <a:bodyPr/>
          <a:lstStyle/>
          <a:p>
            <a:fld id="{5EDA3337-8DFD-4829-9FED-E45E2AA0B565}" type="datetimeFigureOut">
              <a:rPr lang="es-ES" smtClean="0"/>
              <a:t>13/06/2025</a:t>
            </a:fld>
            <a:endParaRPr lang="es-ES"/>
          </a:p>
        </p:txBody>
      </p:sp>
      <p:sp>
        <p:nvSpPr>
          <p:cNvPr id="5" name="Marcador de pie de página 4">
            <a:extLst>
              <a:ext uri="{FF2B5EF4-FFF2-40B4-BE49-F238E27FC236}">
                <a16:creationId xmlns:a16="http://schemas.microsoft.com/office/drawing/2014/main" id="{C9BC1E93-2888-4932-08A4-58394D4B920B}"/>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C95AF286-FE1C-1331-EA3F-BE67E4317BC7}"/>
              </a:ext>
            </a:extLst>
          </p:cNvPr>
          <p:cNvSpPr>
            <a:spLocks noGrp="1"/>
          </p:cNvSpPr>
          <p:nvPr>
            <p:ph type="sldNum" sz="quarter" idx="12"/>
          </p:nvPr>
        </p:nvSpPr>
        <p:spPr/>
        <p:txBody>
          <a:bodyPr/>
          <a:lstStyle/>
          <a:p>
            <a:fld id="{D509C570-3823-44B0-AD89-3911565EF609}" type="slidenum">
              <a:rPr lang="es-ES" smtClean="0"/>
              <a:t>‹Nº›</a:t>
            </a:fld>
            <a:endParaRPr lang="es-ES"/>
          </a:p>
        </p:txBody>
      </p:sp>
    </p:spTree>
    <p:extLst>
      <p:ext uri="{BB962C8B-B14F-4D97-AF65-F5344CB8AC3E}">
        <p14:creationId xmlns:p14="http://schemas.microsoft.com/office/powerpoint/2010/main" val="164182946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E02B9C-11FC-12B6-5109-FCA341D7D8ED}"/>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728EA74A-3852-EE8D-152B-4D8C0FA9AA8C}"/>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70F2640B-BA92-9C6C-934A-20C60A23AF4A}"/>
              </a:ext>
            </a:extLst>
          </p:cNvPr>
          <p:cNvSpPr>
            <a:spLocks noGrp="1"/>
          </p:cNvSpPr>
          <p:nvPr>
            <p:ph type="dt" sz="half" idx="10"/>
          </p:nvPr>
        </p:nvSpPr>
        <p:spPr/>
        <p:txBody>
          <a:bodyPr/>
          <a:lstStyle/>
          <a:p>
            <a:fld id="{5EDA3337-8DFD-4829-9FED-E45E2AA0B565}" type="datetimeFigureOut">
              <a:rPr lang="es-ES" smtClean="0"/>
              <a:t>13/06/2025</a:t>
            </a:fld>
            <a:endParaRPr lang="es-ES"/>
          </a:p>
        </p:txBody>
      </p:sp>
      <p:sp>
        <p:nvSpPr>
          <p:cNvPr id="5" name="Marcador de pie de página 4">
            <a:extLst>
              <a:ext uri="{FF2B5EF4-FFF2-40B4-BE49-F238E27FC236}">
                <a16:creationId xmlns:a16="http://schemas.microsoft.com/office/drawing/2014/main" id="{AB369F43-BA7A-37CC-8105-75D271223CEC}"/>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71C66BB6-22FF-1F0E-74B0-333DB8F5530D}"/>
              </a:ext>
            </a:extLst>
          </p:cNvPr>
          <p:cNvSpPr>
            <a:spLocks noGrp="1"/>
          </p:cNvSpPr>
          <p:nvPr>
            <p:ph type="sldNum" sz="quarter" idx="12"/>
          </p:nvPr>
        </p:nvSpPr>
        <p:spPr/>
        <p:txBody>
          <a:bodyPr/>
          <a:lstStyle/>
          <a:p>
            <a:fld id="{D509C570-3823-44B0-AD89-3911565EF609}" type="slidenum">
              <a:rPr lang="es-ES" smtClean="0"/>
              <a:t>‹Nº›</a:t>
            </a:fld>
            <a:endParaRPr lang="es-ES"/>
          </a:p>
        </p:txBody>
      </p:sp>
    </p:spTree>
    <p:extLst>
      <p:ext uri="{BB962C8B-B14F-4D97-AF65-F5344CB8AC3E}">
        <p14:creationId xmlns:p14="http://schemas.microsoft.com/office/powerpoint/2010/main" val="137287695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0C319CE-FEE6-038A-7830-D2DF5A3E73E8}"/>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56DE8DAE-846B-F8D4-82E1-67F39AD1ABC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D8C8F8C3-A90E-5630-E644-26991BEC2E37}"/>
              </a:ext>
            </a:extLst>
          </p:cNvPr>
          <p:cNvSpPr>
            <a:spLocks noGrp="1"/>
          </p:cNvSpPr>
          <p:nvPr>
            <p:ph type="dt" sz="half" idx="10"/>
          </p:nvPr>
        </p:nvSpPr>
        <p:spPr/>
        <p:txBody>
          <a:bodyPr/>
          <a:lstStyle/>
          <a:p>
            <a:fld id="{5EDA3337-8DFD-4829-9FED-E45E2AA0B565}" type="datetimeFigureOut">
              <a:rPr lang="es-ES" smtClean="0"/>
              <a:t>13/06/2025</a:t>
            </a:fld>
            <a:endParaRPr lang="es-ES"/>
          </a:p>
        </p:txBody>
      </p:sp>
      <p:sp>
        <p:nvSpPr>
          <p:cNvPr id="5" name="Marcador de pie de página 4">
            <a:extLst>
              <a:ext uri="{FF2B5EF4-FFF2-40B4-BE49-F238E27FC236}">
                <a16:creationId xmlns:a16="http://schemas.microsoft.com/office/drawing/2014/main" id="{EBFAB07C-C393-E621-4E45-311F08208CEC}"/>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6B390454-52CD-41E3-EF56-07368BEEC5BE}"/>
              </a:ext>
            </a:extLst>
          </p:cNvPr>
          <p:cNvSpPr>
            <a:spLocks noGrp="1"/>
          </p:cNvSpPr>
          <p:nvPr>
            <p:ph type="sldNum" sz="quarter" idx="12"/>
          </p:nvPr>
        </p:nvSpPr>
        <p:spPr/>
        <p:txBody>
          <a:bodyPr/>
          <a:lstStyle/>
          <a:p>
            <a:fld id="{D509C570-3823-44B0-AD89-3911565EF609}" type="slidenum">
              <a:rPr lang="es-ES" smtClean="0"/>
              <a:t>‹Nº›</a:t>
            </a:fld>
            <a:endParaRPr lang="es-ES"/>
          </a:p>
        </p:txBody>
      </p:sp>
    </p:spTree>
    <p:extLst>
      <p:ext uri="{BB962C8B-B14F-4D97-AF65-F5344CB8AC3E}">
        <p14:creationId xmlns:p14="http://schemas.microsoft.com/office/powerpoint/2010/main" val="420379469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37AA48-F231-8701-6442-A91BBCD47226}"/>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047462AE-11D4-8CC6-9217-AE70C2CECF4C}"/>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CE133F68-051E-A1EC-F252-3205F6DC01BF}"/>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35C7288A-E6EB-8851-4C74-66C17DBBBA17}"/>
              </a:ext>
            </a:extLst>
          </p:cNvPr>
          <p:cNvSpPr>
            <a:spLocks noGrp="1"/>
          </p:cNvSpPr>
          <p:nvPr>
            <p:ph type="dt" sz="half" idx="10"/>
          </p:nvPr>
        </p:nvSpPr>
        <p:spPr/>
        <p:txBody>
          <a:bodyPr/>
          <a:lstStyle/>
          <a:p>
            <a:fld id="{5EDA3337-8DFD-4829-9FED-E45E2AA0B565}" type="datetimeFigureOut">
              <a:rPr lang="es-ES" smtClean="0"/>
              <a:t>13/06/2025</a:t>
            </a:fld>
            <a:endParaRPr lang="es-ES"/>
          </a:p>
        </p:txBody>
      </p:sp>
      <p:sp>
        <p:nvSpPr>
          <p:cNvPr id="6" name="Marcador de pie de página 5">
            <a:extLst>
              <a:ext uri="{FF2B5EF4-FFF2-40B4-BE49-F238E27FC236}">
                <a16:creationId xmlns:a16="http://schemas.microsoft.com/office/drawing/2014/main" id="{0A989237-D69C-96C9-0345-3B2A52EFF89C}"/>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B630AEB3-9895-B685-8C1C-27A02F2FDCAC}"/>
              </a:ext>
            </a:extLst>
          </p:cNvPr>
          <p:cNvSpPr>
            <a:spLocks noGrp="1"/>
          </p:cNvSpPr>
          <p:nvPr>
            <p:ph type="sldNum" sz="quarter" idx="12"/>
          </p:nvPr>
        </p:nvSpPr>
        <p:spPr/>
        <p:txBody>
          <a:bodyPr/>
          <a:lstStyle/>
          <a:p>
            <a:fld id="{D509C570-3823-44B0-AD89-3911565EF609}" type="slidenum">
              <a:rPr lang="es-ES" smtClean="0"/>
              <a:t>‹Nº›</a:t>
            </a:fld>
            <a:endParaRPr lang="es-ES"/>
          </a:p>
        </p:txBody>
      </p:sp>
    </p:spTree>
    <p:extLst>
      <p:ext uri="{BB962C8B-B14F-4D97-AF65-F5344CB8AC3E}">
        <p14:creationId xmlns:p14="http://schemas.microsoft.com/office/powerpoint/2010/main" val="126993011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36D3843-FE7D-5D86-6877-E5179C821038}"/>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7C6CA2F4-F3B8-5DF5-445D-E1D8BB5777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DA256628-84B2-6FEA-AF4F-C2D627E3D799}"/>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50F5A7E7-0158-DBE4-4E5A-3FA4D675DB8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34A073BA-1107-104C-7B80-2DCF4F096E09}"/>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ECE0C63C-C476-9B69-3095-491D40BB0331}"/>
              </a:ext>
            </a:extLst>
          </p:cNvPr>
          <p:cNvSpPr>
            <a:spLocks noGrp="1"/>
          </p:cNvSpPr>
          <p:nvPr>
            <p:ph type="dt" sz="half" idx="10"/>
          </p:nvPr>
        </p:nvSpPr>
        <p:spPr/>
        <p:txBody>
          <a:bodyPr/>
          <a:lstStyle/>
          <a:p>
            <a:fld id="{5EDA3337-8DFD-4829-9FED-E45E2AA0B565}" type="datetimeFigureOut">
              <a:rPr lang="es-ES" smtClean="0"/>
              <a:t>13/06/2025</a:t>
            </a:fld>
            <a:endParaRPr lang="es-ES"/>
          </a:p>
        </p:txBody>
      </p:sp>
      <p:sp>
        <p:nvSpPr>
          <p:cNvPr id="8" name="Marcador de pie de página 7">
            <a:extLst>
              <a:ext uri="{FF2B5EF4-FFF2-40B4-BE49-F238E27FC236}">
                <a16:creationId xmlns:a16="http://schemas.microsoft.com/office/drawing/2014/main" id="{A9BBFCCA-5720-1B93-111F-4109ECC65430}"/>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0B756180-C04A-25C4-F40E-EF17B35A5BF2}"/>
              </a:ext>
            </a:extLst>
          </p:cNvPr>
          <p:cNvSpPr>
            <a:spLocks noGrp="1"/>
          </p:cNvSpPr>
          <p:nvPr>
            <p:ph type="sldNum" sz="quarter" idx="12"/>
          </p:nvPr>
        </p:nvSpPr>
        <p:spPr/>
        <p:txBody>
          <a:bodyPr/>
          <a:lstStyle/>
          <a:p>
            <a:fld id="{D509C570-3823-44B0-AD89-3911565EF609}" type="slidenum">
              <a:rPr lang="es-ES" smtClean="0"/>
              <a:t>‹Nº›</a:t>
            </a:fld>
            <a:endParaRPr lang="es-ES"/>
          </a:p>
        </p:txBody>
      </p:sp>
    </p:spTree>
    <p:extLst>
      <p:ext uri="{BB962C8B-B14F-4D97-AF65-F5344CB8AC3E}">
        <p14:creationId xmlns:p14="http://schemas.microsoft.com/office/powerpoint/2010/main" val="188077567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EF3CB4-0F11-F9B8-4936-BB6D15BE7125}"/>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603196BB-B2FD-6BAA-B508-35FD5A910562}"/>
              </a:ext>
            </a:extLst>
          </p:cNvPr>
          <p:cNvSpPr>
            <a:spLocks noGrp="1"/>
          </p:cNvSpPr>
          <p:nvPr>
            <p:ph type="dt" sz="half" idx="10"/>
          </p:nvPr>
        </p:nvSpPr>
        <p:spPr/>
        <p:txBody>
          <a:bodyPr/>
          <a:lstStyle/>
          <a:p>
            <a:fld id="{5EDA3337-8DFD-4829-9FED-E45E2AA0B565}" type="datetimeFigureOut">
              <a:rPr lang="es-ES" smtClean="0"/>
              <a:t>13/06/2025</a:t>
            </a:fld>
            <a:endParaRPr lang="es-ES"/>
          </a:p>
        </p:txBody>
      </p:sp>
      <p:sp>
        <p:nvSpPr>
          <p:cNvPr id="4" name="Marcador de pie de página 3">
            <a:extLst>
              <a:ext uri="{FF2B5EF4-FFF2-40B4-BE49-F238E27FC236}">
                <a16:creationId xmlns:a16="http://schemas.microsoft.com/office/drawing/2014/main" id="{49687134-AC87-88DA-1070-F92572936BC3}"/>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3B9ACFBB-18C2-1292-C50A-B0FDFE8630C0}"/>
              </a:ext>
            </a:extLst>
          </p:cNvPr>
          <p:cNvSpPr>
            <a:spLocks noGrp="1"/>
          </p:cNvSpPr>
          <p:nvPr>
            <p:ph type="sldNum" sz="quarter" idx="12"/>
          </p:nvPr>
        </p:nvSpPr>
        <p:spPr/>
        <p:txBody>
          <a:bodyPr/>
          <a:lstStyle/>
          <a:p>
            <a:fld id="{D509C570-3823-44B0-AD89-3911565EF609}" type="slidenum">
              <a:rPr lang="es-ES" smtClean="0"/>
              <a:t>‹Nº›</a:t>
            </a:fld>
            <a:endParaRPr lang="es-ES"/>
          </a:p>
        </p:txBody>
      </p:sp>
    </p:spTree>
    <p:extLst>
      <p:ext uri="{BB962C8B-B14F-4D97-AF65-F5344CB8AC3E}">
        <p14:creationId xmlns:p14="http://schemas.microsoft.com/office/powerpoint/2010/main" val="234801018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BEDA56F0-6A02-F355-54DB-1944E58D4AFC}"/>
              </a:ext>
            </a:extLst>
          </p:cNvPr>
          <p:cNvSpPr>
            <a:spLocks noGrp="1"/>
          </p:cNvSpPr>
          <p:nvPr>
            <p:ph type="dt" sz="half" idx="10"/>
          </p:nvPr>
        </p:nvSpPr>
        <p:spPr/>
        <p:txBody>
          <a:bodyPr/>
          <a:lstStyle/>
          <a:p>
            <a:fld id="{5EDA3337-8DFD-4829-9FED-E45E2AA0B565}" type="datetimeFigureOut">
              <a:rPr lang="es-ES" smtClean="0"/>
              <a:t>13/06/2025</a:t>
            </a:fld>
            <a:endParaRPr lang="es-ES"/>
          </a:p>
        </p:txBody>
      </p:sp>
      <p:sp>
        <p:nvSpPr>
          <p:cNvPr id="3" name="Marcador de pie de página 2">
            <a:extLst>
              <a:ext uri="{FF2B5EF4-FFF2-40B4-BE49-F238E27FC236}">
                <a16:creationId xmlns:a16="http://schemas.microsoft.com/office/drawing/2014/main" id="{9B6CA07A-A669-CC91-B4E4-37BA72D9A154}"/>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16209283-3AC1-B834-5122-E0EF105E5301}"/>
              </a:ext>
            </a:extLst>
          </p:cNvPr>
          <p:cNvSpPr>
            <a:spLocks noGrp="1"/>
          </p:cNvSpPr>
          <p:nvPr>
            <p:ph type="sldNum" sz="quarter" idx="12"/>
          </p:nvPr>
        </p:nvSpPr>
        <p:spPr/>
        <p:txBody>
          <a:bodyPr/>
          <a:lstStyle/>
          <a:p>
            <a:fld id="{D509C570-3823-44B0-AD89-3911565EF609}" type="slidenum">
              <a:rPr lang="es-ES" smtClean="0"/>
              <a:t>‹Nº›</a:t>
            </a:fld>
            <a:endParaRPr lang="es-ES"/>
          </a:p>
        </p:txBody>
      </p:sp>
    </p:spTree>
    <p:extLst>
      <p:ext uri="{BB962C8B-B14F-4D97-AF65-F5344CB8AC3E}">
        <p14:creationId xmlns:p14="http://schemas.microsoft.com/office/powerpoint/2010/main" val="403799202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46CDD6-80EF-6011-A03E-CBAF26000C04}"/>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7649B674-F6B9-3F3C-5695-CC260F63323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E5EF3FC5-21A9-7DD2-FA9D-25430E79A6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922118A9-E690-361F-DE79-3EE441E98B6A}"/>
              </a:ext>
            </a:extLst>
          </p:cNvPr>
          <p:cNvSpPr>
            <a:spLocks noGrp="1"/>
          </p:cNvSpPr>
          <p:nvPr>
            <p:ph type="dt" sz="half" idx="10"/>
          </p:nvPr>
        </p:nvSpPr>
        <p:spPr/>
        <p:txBody>
          <a:bodyPr/>
          <a:lstStyle/>
          <a:p>
            <a:fld id="{5EDA3337-8DFD-4829-9FED-E45E2AA0B565}" type="datetimeFigureOut">
              <a:rPr lang="es-ES" smtClean="0"/>
              <a:t>13/06/2025</a:t>
            </a:fld>
            <a:endParaRPr lang="es-ES"/>
          </a:p>
        </p:txBody>
      </p:sp>
      <p:sp>
        <p:nvSpPr>
          <p:cNvPr id="6" name="Marcador de pie de página 5">
            <a:extLst>
              <a:ext uri="{FF2B5EF4-FFF2-40B4-BE49-F238E27FC236}">
                <a16:creationId xmlns:a16="http://schemas.microsoft.com/office/drawing/2014/main" id="{7A37932F-DB3E-DD3C-6FC0-B1CFA6062FA5}"/>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B83EF436-6BB1-A5BD-6AD9-98EC869BD435}"/>
              </a:ext>
            </a:extLst>
          </p:cNvPr>
          <p:cNvSpPr>
            <a:spLocks noGrp="1"/>
          </p:cNvSpPr>
          <p:nvPr>
            <p:ph type="sldNum" sz="quarter" idx="12"/>
          </p:nvPr>
        </p:nvSpPr>
        <p:spPr/>
        <p:txBody>
          <a:bodyPr/>
          <a:lstStyle/>
          <a:p>
            <a:fld id="{D509C570-3823-44B0-AD89-3911565EF609}" type="slidenum">
              <a:rPr lang="es-ES" smtClean="0"/>
              <a:t>‹Nº›</a:t>
            </a:fld>
            <a:endParaRPr lang="es-ES"/>
          </a:p>
        </p:txBody>
      </p:sp>
    </p:spTree>
    <p:extLst>
      <p:ext uri="{BB962C8B-B14F-4D97-AF65-F5344CB8AC3E}">
        <p14:creationId xmlns:p14="http://schemas.microsoft.com/office/powerpoint/2010/main" val="129225319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7BDC9C-1C4A-D022-2F38-878534F24A2D}"/>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C8325962-8538-2C09-7DC6-8935C00F2BE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id="{D6922805-E82E-F20E-3E02-89472B18C6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99AFF639-3813-ED71-F122-B1725608A533}"/>
              </a:ext>
            </a:extLst>
          </p:cNvPr>
          <p:cNvSpPr>
            <a:spLocks noGrp="1"/>
          </p:cNvSpPr>
          <p:nvPr>
            <p:ph type="dt" sz="half" idx="10"/>
          </p:nvPr>
        </p:nvSpPr>
        <p:spPr/>
        <p:txBody>
          <a:bodyPr/>
          <a:lstStyle/>
          <a:p>
            <a:fld id="{5EDA3337-8DFD-4829-9FED-E45E2AA0B565}" type="datetimeFigureOut">
              <a:rPr lang="es-ES" smtClean="0"/>
              <a:t>13/06/2025</a:t>
            </a:fld>
            <a:endParaRPr lang="es-ES"/>
          </a:p>
        </p:txBody>
      </p:sp>
      <p:sp>
        <p:nvSpPr>
          <p:cNvPr id="6" name="Marcador de pie de página 5">
            <a:extLst>
              <a:ext uri="{FF2B5EF4-FFF2-40B4-BE49-F238E27FC236}">
                <a16:creationId xmlns:a16="http://schemas.microsoft.com/office/drawing/2014/main" id="{74C08030-B92A-223E-3333-AA81D2162CA0}"/>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E3E294F9-A13F-4A3B-9373-B4DA3F8CCAFA}"/>
              </a:ext>
            </a:extLst>
          </p:cNvPr>
          <p:cNvSpPr>
            <a:spLocks noGrp="1"/>
          </p:cNvSpPr>
          <p:nvPr>
            <p:ph type="sldNum" sz="quarter" idx="12"/>
          </p:nvPr>
        </p:nvSpPr>
        <p:spPr/>
        <p:txBody>
          <a:bodyPr/>
          <a:lstStyle/>
          <a:p>
            <a:fld id="{D509C570-3823-44B0-AD89-3911565EF609}" type="slidenum">
              <a:rPr lang="es-ES" smtClean="0"/>
              <a:t>‹Nº›</a:t>
            </a:fld>
            <a:endParaRPr lang="es-ES"/>
          </a:p>
        </p:txBody>
      </p:sp>
    </p:spTree>
    <p:extLst>
      <p:ext uri="{BB962C8B-B14F-4D97-AF65-F5344CB8AC3E}">
        <p14:creationId xmlns:p14="http://schemas.microsoft.com/office/powerpoint/2010/main" val="267935170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5AF58AC-FFBE-16FF-21F4-6AE7156729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BF94D547-E537-15A2-2CCE-8DBF5AC8D0B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CE7BFE02-1ABF-CB32-37A1-5CCA13A6F6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DA3337-8DFD-4829-9FED-E45E2AA0B565}" type="datetimeFigureOut">
              <a:rPr lang="es-ES" smtClean="0"/>
              <a:t>13/06/2025</a:t>
            </a:fld>
            <a:endParaRPr lang="es-ES"/>
          </a:p>
        </p:txBody>
      </p:sp>
      <p:sp>
        <p:nvSpPr>
          <p:cNvPr id="5" name="Marcador de pie de página 4">
            <a:extLst>
              <a:ext uri="{FF2B5EF4-FFF2-40B4-BE49-F238E27FC236}">
                <a16:creationId xmlns:a16="http://schemas.microsoft.com/office/drawing/2014/main" id="{5CE6DFB0-B996-D497-72AA-0BCB13CC1CA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F80ABF28-35C7-7425-DC9F-35B5EC5FF17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09C570-3823-44B0-AD89-3911565EF609}" type="slidenum">
              <a:rPr lang="es-ES" smtClean="0"/>
              <a:t>‹Nº›</a:t>
            </a:fld>
            <a:endParaRPr lang="es-ES"/>
          </a:p>
        </p:txBody>
      </p:sp>
    </p:spTree>
    <p:extLst>
      <p:ext uri="{BB962C8B-B14F-4D97-AF65-F5344CB8AC3E}">
        <p14:creationId xmlns:p14="http://schemas.microsoft.com/office/powerpoint/2010/main" val="3611827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07/relationships/hdphoto" Target="../media/hdphoto1.wdp"/><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10" Type="http://schemas.openxmlformats.org/officeDocument/2006/relationships/image" Target="../media/image7.png"/><Relationship Id="rId4" Type="http://schemas.microsoft.com/office/2007/relationships/hdphoto" Target="../media/hdphoto1.wdp"/><Relationship Id="rId9" Type="http://schemas.openxmlformats.org/officeDocument/2006/relationships/image" Target="../media/image6.png"/></Relationships>
</file>

<file path=ppt/slides/_rels/slide1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2.png"/><Relationship Id="rId10" Type="http://schemas.openxmlformats.org/officeDocument/2006/relationships/image" Target="../media/image8.png"/><Relationship Id="rId4" Type="http://schemas.microsoft.com/office/2007/relationships/hdphoto" Target="../media/hdphoto1.wdp"/><Relationship Id="rId9" Type="http://schemas.openxmlformats.org/officeDocument/2006/relationships/image" Target="../media/image7.png"/></Relationships>
</file>

<file path=ppt/slides/_rels/slide1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3.png"/><Relationship Id="rId5" Type="http://schemas.openxmlformats.org/officeDocument/2006/relationships/image" Target="../media/image2.png"/><Relationship Id="rId10" Type="http://schemas.openxmlformats.org/officeDocument/2006/relationships/image" Target="../media/image8.png"/><Relationship Id="rId4" Type="http://schemas.microsoft.com/office/2007/relationships/hdphoto" Target="../media/hdphoto1.wdp"/><Relationship Id="rId9" Type="http://schemas.openxmlformats.org/officeDocument/2006/relationships/image" Target="../media/image7.png"/></Relationships>
</file>

<file path=ppt/slides/_rels/slide15.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comments" Target="../comments/comment1.xml"/><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3.png"/><Relationship Id="rId5" Type="http://schemas.openxmlformats.org/officeDocument/2006/relationships/image" Target="../media/image2.png"/><Relationship Id="rId10" Type="http://schemas.openxmlformats.org/officeDocument/2006/relationships/image" Target="../media/image8.png"/><Relationship Id="rId4" Type="http://schemas.microsoft.com/office/2007/relationships/hdphoto" Target="../media/hdphoto1.wdp"/><Relationship Id="rId9" Type="http://schemas.openxmlformats.org/officeDocument/2006/relationships/image" Target="../media/image7.png"/></Relationships>
</file>

<file path=ppt/slides/_rels/slide1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3.png"/><Relationship Id="rId5" Type="http://schemas.openxmlformats.org/officeDocument/2006/relationships/image" Target="../media/image2.png"/><Relationship Id="rId10" Type="http://schemas.openxmlformats.org/officeDocument/2006/relationships/image" Target="../media/image8.png"/><Relationship Id="rId4" Type="http://schemas.microsoft.com/office/2007/relationships/hdphoto" Target="../media/hdphoto1.wdp"/><Relationship Id="rId9" Type="http://schemas.openxmlformats.org/officeDocument/2006/relationships/image" Target="../media/image7.png"/></Relationships>
</file>

<file path=ppt/slides/_rels/slide1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6.png"/><Relationship Id="rId12"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9.png"/><Relationship Id="rId5" Type="http://schemas.openxmlformats.org/officeDocument/2006/relationships/image" Target="../media/image4.png"/><Relationship Id="rId10"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8.png"/></Relationships>
</file>

<file path=ppt/slides/_rels/slide1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6.png"/><Relationship Id="rId12"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9.png"/><Relationship Id="rId5" Type="http://schemas.openxmlformats.org/officeDocument/2006/relationships/image" Target="../media/image4.png"/><Relationship Id="rId10"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8.png"/></Relationships>
</file>

<file path=ppt/slides/_rels/slide1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6.png"/><Relationship Id="rId12"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9.png"/><Relationship Id="rId5" Type="http://schemas.openxmlformats.org/officeDocument/2006/relationships/image" Target="../media/image4.png"/><Relationship Id="rId10"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6.png"/><Relationship Id="rId12"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9.png"/><Relationship Id="rId5" Type="http://schemas.openxmlformats.org/officeDocument/2006/relationships/image" Target="../media/image4.png"/><Relationship Id="rId10"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8.png"/></Relationships>
</file>

<file path=ppt/slides/_rels/slide2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6.png"/><Relationship Id="rId12"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9.png"/><Relationship Id="rId5" Type="http://schemas.openxmlformats.org/officeDocument/2006/relationships/image" Target="../media/image4.png"/><Relationship Id="rId10"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8.png"/></Relationships>
</file>

<file path=ppt/slides/_rels/slide22.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6.png"/><Relationship Id="rId12"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9.png"/><Relationship Id="rId5" Type="http://schemas.openxmlformats.org/officeDocument/2006/relationships/image" Target="../media/image4.png"/><Relationship Id="rId10"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8.png"/><Relationship Id="rId14" Type="http://schemas.openxmlformats.org/officeDocument/2006/relationships/image" Target="../media/image11.png"/></Relationships>
</file>

<file path=ppt/slides/_rels/slide2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6.png"/><Relationship Id="rId12"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9.png"/><Relationship Id="rId5" Type="http://schemas.openxmlformats.org/officeDocument/2006/relationships/image" Target="../media/image4.png"/><Relationship Id="rId10"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8.png"/><Relationship Id="rId14"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0"/>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762000" y="7121990"/>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762000" y="9575141"/>
            <a:ext cx="6705600" cy="1077218"/>
          </a:xfrm>
          <a:prstGeom prst="rect">
            <a:avLst/>
          </a:prstGeom>
          <a:noFill/>
        </p:spPr>
        <p:txBody>
          <a:bodyPr wrap="square" rtlCol="0">
            <a:spAutoFit/>
          </a:bodyPr>
          <a:lstStyle/>
          <a:p>
            <a:r>
              <a:rPr lang="es-ES" sz="32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184031" y="101617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260123" y="5007394"/>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Tree>
    <p:extLst>
      <p:ext uri="{BB962C8B-B14F-4D97-AF65-F5344CB8AC3E}">
        <p14:creationId xmlns:p14="http://schemas.microsoft.com/office/powerpoint/2010/main" val="25127814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9908" y="340651"/>
            <a:ext cx="920190" cy="92019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2436828" y="539136"/>
            <a:ext cx="364119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26" name="Imagen 25">
            <a:extLst>
              <a:ext uri="{FF2B5EF4-FFF2-40B4-BE49-F238E27FC236}">
                <a16:creationId xmlns:a16="http://schemas.microsoft.com/office/drawing/2014/main" id="{99830248-7248-4768-A8DC-1208F962358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78950" y="2746734"/>
            <a:ext cx="1079432" cy="1079432"/>
          </a:xfrm>
          <a:prstGeom prst="rect">
            <a:avLst/>
          </a:prstGeom>
        </p:spPr>
      </p:pic>
      <p:sp>
        <p:nvSpPr>
          <p:cNvPr id="28" name="CuadroTexto 27">
            <a:extLst>
              <a:ext uri="{FF2B5EF4-FFF2-40B4-BE49-F238E27FC236}">
                <a16:creationId xmlns:a16="http://schemas.microsoft.com/office/drawing/2014/main" id="{10047F87-58FA-4E36-86D9-2065C070EFF4}"/>
              </a:ext>
            </a:extLst>
          </p:cNvPr>
          <p:cNvSpPr txBox="1"/>
          <p:nvPr/>
        </p:nvSpPr>
        <p:spPr>
          <a:xfrm>
            <a:off x="-5469990" y="3024840"/>
            <a:ext cx="54879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999976" y="-1926654"/>
            <a:ext cx="577596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spTree>
    <p:extLst>
      <p:ext uri="{BB962C8B-B14F-4D97-AF65-F5344CB8AC3E}">
        <p14:creationId xmlns:p14="http://schemas.microsoft.com/office/powerpoint/2010/main" val="109459428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6068" y="76811"/>
            <a:ext cx="1447870" cy="144787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2436827" y="539136"/>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26" name="Imagen 25">
            <a:extLst>
              <a:ext uri="{FF2B5EF4-FFF2-40B4-BE49-F238E27FC236}">
                <a16:creationId xmlns:a16="http://schemas.microsoft.com/office/drawing/2014/main" id="{99830248-7248-4768-A8DC-1208F962358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78950" y="2746734"/>
            <a:ext cx="1079432" cy="1079432"/>
          </a:xfrm>
          <a:prstGeom prst="rect">
            <a:avLst/>
          </a:prstGeom>
        </p:spPr>
      </p:pic>
      <p:sp>
        <p:nvSpPr>
          <p:cNvPr id="28" name="CuadroTexto 27">
            <a:extLst>
              <a:ext uri="{FF2B5EF4-FFF2-40B4-BE49-F238E27FC236}">
                <a16:creationId xmlns:a16="http://schemas.microsoft.com/office/drawing/2014/main" id="{10047F87-58FA-4E36-86D9-2065C070EFF4}"/>
              </a:ext>
            </a:extLst>
          </p:cNvPr>
          <p:cNvSpPr txBox="1"/>
          <p:nvPr/>
        </p:nvSpPr>
        <p:spPr>
          <a:xfrm>
            <a:off x="-5469990" y="3024840"/>
            <a:ext cx="54879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999976"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219868" y="3182769"/>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15076787" y="3626649"/>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spTree>
    <p:extLst>
      <p:ext uri="{BB962C8B-B14F-4D97-AF65-F5344CB8AC3E}">
        <p14:creationId xmlns:p14="http://schemas.microsoft.com/office/powerpoint/2010/main" val="278676692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6068" y="76811"/>
            <a:ext cx="1447870" cy="144787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2436827" y="539136"/>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26" name="Imagen 25">
            <a:extLst>
              <a:ext uri="{FF2B5EF4-FFF2-40B4-BE49-F238E27FC236}">
                <a16:creationId xmlns:a16="http://schemas.microsoft.com/office/drawing/2014/main" id="{99830248-7248-4768-A8DC-1208F962358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78950" y="2746734"/>
            <a:ext cx="1079432" cy="1079432"/>
          </a:xfrm>
          <a:prstGeom prst="rect">
            <a:avLst/>
          </a:prstGeom>
        </p:spPr>
      </p:pic>
      <p:sp>
        <p:nvSpPr>
          <p:cNvPr id="28" name="CuadroTexto 27">
            <a:extLst>
              <a:ext uri="{FF2B5EF4-FFF2-40B4-BE49-F238E27FC236}">
                <a16:creationId xmlns:a16="http://schemas.microsoft.com/office/drawing/2014/main" id="{10047F87-58FA-4E36-86D9-2065C070EFF4}"/>
              </a:ext>
            </a:extLst>
          </p:cNvPr>
          <p:cNvSpPr txBox="1"/>
          <p:nvPr/>
        </p:nvSpPr>
        <p:spPr>
          <a:xfrm>
            <a:off x="-5469990" y="3024840"/>
            <a:ext cx="54879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999976"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99976" y="3182769"/>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2856895" y="3626649"/>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2806281" y="3071887"/>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14499915" y="3613397"/>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spTree>
    <p:extLst>
      <p:ext uri="{BB962C8B-B14F-4D97-AF65-F5344CB8AC3E}">
        <p14:creationId xmlns:p14="http://schemas.microsoft.com/office/powerpoint/2010/main" val="397430372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6068" y="76811"/>
            <a:ext cx="1447870" cy="144787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2436827" y="539136"/>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999976"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002435" y="3182769"/>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3145516" y="3626649"/>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99976" y="3071887"/>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2693610" y="3613397"/>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pic>
        <p:nvPicPr>
          <p:cNvPr id="13" name="Imagen 12">
            <a:extLst>
              <a:ext uri="{FF2B5EF4-FFF2-40B4-BE49-F238E27FC236}">
                <a16:creationId xmlns:a16="http://schemas.microsoft.com/office/drawing/2014/main" id="{10C870B1-3BF4-468D-88D1-787EAE1A8C30}"/>
              </a:ext>
            </a:extLst>
          </p:cNvPr>
          <p:cNvPicPr>
            <a:picLocks noChangeAspect="1"/>
          </p:cNvPicPr>
          <p:nvPr/>
        </p:nvPicPr>
        <p:blipFill>
          <a:blip r:embed="rId10">
            <a:lum bright="70000" contrast="-70000"/>
            <a:extLst>
              <a:ext uri="{28A0092B-C50C-407E-A947-70E740481C1C}">
                <a14:useLocalDpi xmlns:a14="http://schemas.microsoft.com/office/drawing/2010/main" val="0"/>
              </a:ext>
            </a:extLst>
          </a:blip>
          <a:stretch>
            <a:fillRect/>
          </a:stretch>
        </p:blipFill>
        <p:spPr>
          <a:xfrm>
            <a:off x="12027348" y="2124618"/>
            <a:ext cx="5878992" cy="3403096"/>
          </a:xfrm>
          <a:prstGeom prst="rect">
            <a:avLst/>
          </a:prstGeom>
          <a:ln>
            <a:noFill/>
          </a:ln>
        </p:spPr>
      </p:pic>
    </p:spTree>
    <p:extLst>
      <p:ext uri="{BB962C8B-B14F-4D97-AF65-F5344CB8AC3E}">
        <p14:creationId xmlns:p14="http://schemas.microsoft.com/office/powerpoint/2010/main" val="267762729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6068" y="76811"/>
            <a:ext cx="1447870" cy="144787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2436827" y="539136"/>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999976"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121528" y="5060012"/>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14978447" y="5503892"/>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091058" y="4829529"/>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3397424" y="5371039"/>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pic>
        <p:nvPicPr>
          <p:cNvPr id="13" name="Imagen 12">
            <a:extLst>
              <a:ext uri="{FF2B5EF4-FFF2-40B4-BE49-F238E27FC236}">
                <a16:creationId xmlns:a16="http://schemas.microsoft.com/office/drawing/2014/main" id="{10C870B1-3BF4-468D-88D1-787EAE1A8C30}"/>
              </a:ext>
            </a:extLst>
          </p:cNvPr>
          <p:cNvPicPr>
            <a:picLocks noChangeAspect="1"/>
          </p:cNvPicPr>
          <p:nvPr/>
        </p:nvPicPr>
        <p:blipFill>
          <a:blip r:embed="rId10">
            <a:lum bright="70000" contrast="-70000"/>
            <a:extLst>
              <a:ext uri="{28A0092B-C50C-407E-A947-70E740481C1C}">
                <a14:useLocalDpi xmlns:a14="http://schemas.microsoft.com/office/drawing/2010/main" val="0"/>
              </a:ext>
            </a:extLst>
          </a:blip>
          <a:stretch>
            <a:fillRect/>
          </a:stretch>
        </p:blipFill>
        <p:spPr>
          <a:xfrm>
            <a:off x="314658" y="2124618"/>
            <a:ext cx="5878992" cy="3403096"/>
          </a:xfrm>
          <a:prstGeom prst="rect">
            <a:avLst/>
          </a:prstGeom>
          <a:ln>
            <a:noFill/>
          </a:ln>
        </p:spPr>
      </p:pic>
      <p:pic>
        <p:nvPicPr>
          <p:cNvPr id="29" name="Imagen 28">
            <a:extLst>
              <a:ext uri="{FF2B5EF4-FFF2-40B4-BE49-F238E27FC236}">
                <a16:creationId xmlns:a16="http://schemas.microsoft.com/office/drawing/2014/main" id="{7359F912-419C-4EDD-A65C-C38BFE7F1E5E}"/>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2948067" y="-528004"/>
            <a:ext cx="1713471" cy="1713471"/>
          </a:xfrm>
          <a:prstGeom prst="rect">
            <a:avLst/>
          </a:prstGeom>
        </p:spPr>
      </p:pic>
      <p:sp>
        <p:nvSpPr>
          <p:cNvPr id="31" name="CuadroTexto 30">
            <a:extLst>
              <a:ext uri="{FF2B5EF4-FFF2-40B4-BE49-F238E27FC236}">
                <a16:creationId xmlns:a16="http://schemas.microsoft.com/office/drawing/2014/main" id="{4EF9C40F-D9F8-47BC-8731-FDD9E5777FED}"/>
              </a:ext>
            </a:extLst>
          </p:cNvPr>
          <p:cNvSpPr txBox="1"/>
          <p:nvPr/>
        </p:nvSpPr>
        <p:spPr>
          <a:xfrm>
            <a:off x="14903095" y="76811"/>
            <a:ext cx="56835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spTree>
    <p:extLst>
      <p:ext uri="{BB962C8B-B14F-4D97-AF65-F5344CB8AC3E}">
        <p14:creationId xmlns:p14="http://schemas.microsoft.com/office/powerpoint/2010/main" val="380171880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6068" y="76811"/>
            <a:ext cx="1447870" cy="144787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2436827" y="539136"/>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999976"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18803" y="5060012"/>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8575722" y="5503892"/>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99976" y="4829529"/>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2693610" y="5371039"/>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pic>
        <p:nvPicPr>
          <p:cNvPr id="13" name="Imagen 12">
            <a:extLst>
              <a:ext uri="{FF2B5EF4-FFF2-40B4-BE49-F238E27FC236}">
                <a16:creationId xmlns:a16="http://schemas.microsoft.com/office/drawing/2014/main" id="{10C870B1-3BF4-468D-88D1-787EAE1A8C30}"/>
              </a:ext>
            </a:extLst>
          </p:cNvPr>
          <p:cNvPicPr>
            <a:picLocks noChangeAspect="1"/>
          </p:cNvPicPr>
          <p:nvPr/>
        </p:nvPicPr>
        <p:blipFill>
          <a:blip r:embed="rId10">
            <a:lum bright="70000" contrast="-70000"/>
            <a:extLst>
              <a:ext uri="{28A0092B-C50C-407E-A947-70E740481C1C}">
                <a14:useLocalDpi xmlns:a14="http://schemas.microsoft.com/office/drawing/2010/main" val="0"/>
              </a:ext>
            </a:extLst>
          </a:blip>
          <a:stretch>
            <a:fillRect/>
          </a:stretch>
        </p:blipFill>
        <p:spPr>
          <a:xfrm>
            <a:off x="2652566" y="2124618"/>
            <a:ext cx="5878992" cy="3403096"/>
          </a:xfrm>
          <a:prstGeom prst="rect">
            <a:avLst/>
          </a:prstGeom>
          <a:ln>
            <a:noFill/>
          </a:ln>
        </p:spPr>
      </p:pic>
      <p:pic>
        <p:nvPicPr>
          <p:cNvPr id="24" name="Imagen 23">
            <a:extLst>
              <a:ext uri="{FF2B5EF4-FFF2-40B4-BE49-F238E27FC236}">
                <a16:creationId xmlns:a16="http://schemas.microsoft.com/office/drawing/2014/main" id="{FCEA2F72-C435-46E1-A8EB-629A2D8B2A5D}"/>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2948068" y="-528004"/>
            <a:ext cx="1713471" cy="1713471"/>
          </a:xfrm>
          <a:prstGeom prst="rect">
            <a:avLst/>
          </a:prstGeom>
        </p:spPr>
      </p:pic>
      <p:sp>
        <p:nvSpPr>
          <p:cNvPr id="27" name="CuadroTexto 26">
            <a:extLst>
              <a:ext uri="{FF2B5EF4-FFF2-40B4-BE49-F238E27FC236}">
                <a16:creationId xmlns:a16="http://schemas.microsoft.com/office/drawing/2014/main" id="{F3EE3474-A25C-4946-AE24-8247F739C7EF}"/>
              </a:ext>
            </a:extLst>
          </p:cNvPr>
          <p:cNvSpPr txBox="1"/>
          <p:nvPr/>
        </p:nvSpPr>
        <p:spPr>
          <a:xfrm>
            <a:off x="14903096" y="76811"/>
            <a:ext cx="56835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12" name="Imagen 11">
            <a:extLst>
              <a:ext uri="{FF2B5EF4-FFF2-40B4-BE49-F238E27FC236}">
                <a16:creationId xmlns:a16="http://schemas.microsoft.com/office/drawing/2014/main" id="{B9278C33-8569-4716-B6A3-C197E427290D}"/>
              </a:ext>
            </a:extLst>
          </p:cNvPr>
          <p:cNvPicPr>
            <a:picLocks noChangeAspect="1"/>
          </p:cNvPicPr>
          <p:nvPr/>
        </p:nvPicPr>
        <p:blipFill>
          <a:blip r:embed="rId12"/>
          <a:stretch>
            <a:fillRect/>
          </a:stretch>
        </p:blipFill>
        <p:spPr>
          <a:xfrm>
            <a:off x="13100536" y="1452746"/>
            <a:ext cx="10292334" cy="4964603"/>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9052652"/>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spTree>
    <p:extLst>
      <p:ext uri="{BB962C8B-B14F-4D97-AF65-F5344CB8AC3E}">
        <p14:creationId xmlns:p14="http://schemas.microsoft.com/office/powerpoint/2010/main" val="2472046081"/>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0800000">
            <a:off x="756068" y="76811"/>
            <a:ext cx="1447870" cy="144787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2436827" y="-3665049"/>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10781854"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063027" y="5060012"/>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3206108" y="5503892"/>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781854" y="4829529"/>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9088220" y="5371039"/>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pic>
        <p:nvPicPr>
          <p:cNvPr id="13" name="Imagen 12">
            <a:extLst>
              <a:ext uri="{FF2B5EF4-FFF2-40B4-BE49-F238E27FC236}">
                <a16:creationId xmlns:a16="http://schemas.microsoft.com/office/drawing/2014/main" id="{10C870B1-3BF4-468D-88D1-787EAE1A8C30}"/>
              </a:ext>
            </a:extLst>
          </p:cNvPr>
          <p:cNvPicPr>
            <a:picLocks noChangeAspect="1"/>
          </p:cNvPicPr>
          <p:nvPr/>
        </p:nvPicPr>
        <p:blipFill>
          <a:blip r:embed="rId10">
            <a:lum bright="70000" contrast="-70000"/>
            <a:extLst>
              <a:ext uri="{28A0092B-C50C-407E-A947-70E740481C1C}">
                <a14:useLocalDpi xmlns:a14="http://schemas.microsoft.com/office/drawing/2010/main" val="0"/>
              </a:ext>
            </a:extLst>
          </a:blip>
          <a:stretch>
            <a:fillRect/>
          </a:stretch>
        </p:blipFill>
        <p:spPr>
          <a:xfrm>
            <a:off x="-9129264" y="2124618"/>
            <a:ext cx="5878992" cy="3403096"/>
          </a:xfrm>
          <a:prstGeom prst="rect">
            <a:avLst/>
          </a:prstGeom>
          <a:ln>
            <a:noFill/>
          </a:ln>
        </p:spPr>
      </p:pic>
      <p:pic>
        <p:nvPicPr>
          <p:cNvPr id="24" name="Imagen 23">
            <a:extLst>
              <a:ext uri="{FF2B5EF4-FFF2-40B4-BE49-F238E27FC236}">
                <a16:creationId xmlns:a16="http://schemas.microsoft.com/office/drawing/2014/main" id="{FCEA2F72-C435-46E1-A8EB-629A2D8B2A5D}"/>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2948068" y="-528004"/>
            <a:ext cx="1713471" cy="1713471"/>
          </a:xfrm>
          <a:prstGeom prst="rect">
            <a:avLst/>
          </a:prstGeom>
        </p:spPr>
      </p:pic>
      <p:sp>
        <p:nvSpPr>
          <p:cNvPr id="27" name="CuadroTexto 26">
            <a:extLst>
              <a:ext uri="{FF2B5EF4-FFF2-40B4-BE49-F238E27FC236}">
                <a16:creationId xmlns:a16="http://schemas.microsoft.com/office/drawing/2014/main" id="{F3EE3474-A25C-4946-AE24-8247F739C7EF}"/>
              </a:ext>
            </a:extLst>
          </p:cNvPr>
          <p:cNvSpPr txBox="1"/>
          <p:nvPr/>
        </p:nvSpPr>
        <p:spPr>
          <a:xfrm>
            <a:off x="14903096" y="76811"/>
            <a:ext cx="56835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12" name="Imagen 11">
            <a:extLst>
              <a:ext uri="{FF2B5EF4-FFF2-40B4-BE49-F238E27FC236}">
                <a16:creationId xmlns:a16="http://schemas.microsoft.com/office/drawing/2014/main" id="{B9278C33-8569-4716-B6A3-C197E427290D}"/>
              </a:ext>
            </a:extLst>
          </p:cNvPr>
          <p:cNvPicPr>
            <a:picLocks noChangeAspect="1"/>
          </p:cNvPicPr>
          <p:nvPr/>
        </p:nvPicPr>
        <p:blipFill>
          <a:blip r:embed="rId12"/>
          <a:stretch>
            <a:fillRect/>
          </a:stretch>
        </p:blipFill>
        <p:spPr>
          <a:xfrm>
            <a:off x="12948068" y="1558480"/>
            <a:ext cx="10292334" cy="4964603"/>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487898"/>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spTree>
    <p:extLst>
      <p:ext uri="{BB962C8B-B14F-4D97-AF65-F5344CB8AC3E}">
        <p14:creationId xmlns:p14="http://schemas.microsoft.com/office/powerpoint/2010/main" val="343993374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sp>
        <p:nvSpPr>
          <p:cNvPr id="23" name="CuadroTexto 22">
            <a:extLst>
              <a:ext uri="{FF2B5EF4-FFF2-40B4-BE49-F238E27FC236}">
                <a16:creationId xmlns:a16="http://schemas.microsoft.com/office/drawing/2014/main" id="{65AEE73E-BE47-4D26-B43A-DB2398E3C931}"/>
              </a:ext>
            </a:extLst>
          </p:cNvPr>
          <p:cNvSpPr txBox="1"/>
          <p:nvPr/>
        </p:nvSpPr>
        <p:spPr>
          <a:xfrm>
            <a:off x="2436827" y="-3665049"/>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10781854"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63027" y="5060012"/>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3206108" y="5503892"/>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81854" y="4829529"/>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9088220" y="5371039"/>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pic>
        <p:nvPicPr>
          <p:cNvPr id="13" name="Imagen 12">
            <a:extLst>
              <a:ext uri="{FF2B5EF4-FFF2-40B4-BE49-F238E27FC236}">
                <a16:creationId xmlns:a16="http://schemas.microsoft.com/office/drawing/2014/main" id="{10C870B1-3BF4-468D-88D1-787EAE1A8C30}"/>
              </a:ext>
            </a:extLst>
          </p:cNvPr>
          <p:cNvPicPr>
            <a:picLocks noChangeAspect="1"/>
          </p:cNvPicPr>
          <p:nvPr/>
        </p:nvPicPr>
        <p:blipFill>
          <a:blip r:embed="rId9">
            <a:lum bright="70000" contrast="-70000"/>
            <a:extLst>
              <a:ext uri="{28A0092B-C50C-407E-A947-70E740481C1C}">
                <a14:useLocalDpi xmlns:a14="http://schemas.microsoft.com/office/drawing/2010/main" val="0"/>
              </a:ext>
            </a:extLst>
          </a:blip>
          <a:stretch>
            <a:fillRect/>
          </a:stretch>
        </p:blipFill>
        <p:spPr>
          <a:xfrm>
            <a:off x="-9129264" y="2124618"/>
            <a:ext cx="5878992" cy="3403096"/>
          </a:xfrm>
          <a:prstGeom prst="rect">
            <a:avLst/>
          </a:prstGeom>
          <a:ln>
            <a:noFill/>
          </a:ln>
        </p:spPr>
      </p:pic>
      <p:pic>
        <p:nvPicPr>
          <p:cNvPr id="24" name="Imagen 23">
            <a:extLst>
              <a:ext uri="{FF2B5EF4-FFF2-40B4-BE49-F238E27FC236}">
                <a16:creationId xmlns:a16="http://schemas.microsoft.com/office/drawing/2014/main" id="{FCEA2F72-C435-46E1-A8EB-629A2D8B2A5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2948068" y="-528004"/>
            <a:ext cx="1713471" cy="1713471"/>
          </a:xfrm>
          <a:prstGeom prst="rect">
            <a:avLst/>
          </a:prstGeom>
        </p:spPr>
      </p:pic>
      <p:sp>
        <p:nvSpPr>
          <p:cNvPr id="27" name="CuadroTexto 26">
            <a:extLst>
              <a:ext uri="{FF2B5EF4-FFF2-40B4-BE49-F238E27FC236}">
                <a16:creationId xmlns:a16="http://schemas.microsoft.com/office/drawing/2014/main" id="{F3EE3474-A25C-4946-AE24-8247F739C7EF}"/>
              </a:ext>
            </a:extLst>
          </p:cNvPr>
          <p:cNvSpPr txBox="1"/>
          <p:nvPr/>
        </p:nvSpPr>
        <p:spPr>
          <a:xfrm>
            <a:off x="14903096" y="76811"/>
            <a:ext cx="56835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12" name="Imagen 11">
            <a:extLst>
              <a:ext uri="{FF2B5EF4-FFF2-40B4-BE49-F238E27FC236}">
                <a16:creationId xmlns:a16="http://schemas.microsoft.com/office/drawing/2014/main" id="{B9278C33-8569-4716-B6A3-C197E427290D}"/>
              </a:ext>
            </a:extLst>
          </p:cNvPr>
          <p:cNvPicPr>
            <a:picLocks noChangeAspect="1"/>
          </p:cNvPicPr>
          <p:nvPr/>
        </p:nvPicPr>
        <p:blipFill>
          <a:blip r:embed="rId11"/>
          <a:stretch>
            <a:fillRect/>
          </a:stretch>
        </p:blipFill>
        <p:spPr>
          <a:xfrm>
            <a:off x="756068" y="1558480"/>
            <a:ext cx="10292334" cy="4964603"/>
          </a:xfrm>
          <a:prstGeom prst="rect">
            <a:avLst/>
          </a:prstGeom>
        </p:spPr>
      </p:pic>
      <p:sp>
        <p:nvSpPr>
          <p:cNvPr id="2" name="Círculo: vacío 1">
            <a:extLst>
              <a:ext uri="{FF2B5EF4-FFF2-40B4-BE49-F238E27FC236}">
                <a16:creationId xmlns:a16="http://schemas.microsoft.com/office/drawing/2014/main" id="{EA2D04F6-E369-4A74-8536-17662584EE2A}"/>
              </a:ext>
            </a:extLst>
          </p:cNvPr>
          <p:cNvSpPr/>
          <p:nvPr/>
        </p:nvSpPr>
        <p:spPr>
          <a:xfrm>
            <a:off x="-8047963" y="-8834127"/>
            <a:ext cx="21337518" cy="21337518"/>
          </a:xfrm>
          <a:prstGeom prst="donut">
            <a:avLst>
              <a:gd name="adj" fmla="val 632"/>
            </a:avLst>
          </a:prstGeom>
          <a:solidFill>
            <a:schemeClr val="tx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rot="10800000">
            <a:off x="756068" y="76811"/>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487898"/>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spTree>
    <p:extLst>
      <p:ext uri="{BB962C8B-B14F-4D97-AF65-F5344CB8AC3E}">
        <p14:creationId xmlns:p14="http://schemas.microsoft.com/office/powerpoint/2010/main" val="3694434157"/>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sp>
        <p:nvSpPr>
          <p:cNvPr id="23" name="CuadroTexto 22">
            <a:extLst>
              <a:ext uri="{FF2B5EF4-FFF2-40B4-BE49-F238E27FC236}">
                <a16:creationId xmlns:a16="http://schemas.microsoft.com/office/drawing/2014/main" id="{65AEE73E-BE47-4D26-B43A-DB2398E3C931}"/>
              </a:ext>
            </a:extLst>
          </p:cNvPr>
          <p:cNvSpPr txBox="1"/>
          <p:nvPr/>
        </p:nvSpPr>
        <p:spPr>
          <a:xfrm>
            <a:off x="2436827" y="-3665049"/>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10781854"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63027" y="5060012"/>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3206108" y="5503892"/>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81854" y="4829529"/>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9088220" y="5371039"/>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pic>
        <p:nvPicPr>
          <p:cNvPr id="13" name="Imagen 12">
            <a:extLst>
              <a:ext uri="{FF2B5EF4-FFF2-40B4-BE49-F238E27FC236}">
                <a16:creationId xmlns:a16="http://schemas.microsoft.com/office/drawing/2014/main" id="{10C870B1-3BF4-468D-88D1-787EAE1A8C30}"/>
              </a:ext>
            </a:extLst>
          </p:cNvPr>
          <p:cNvPicPr>
            <a:picLocks noChangeAspect="1"/>
          </p:cNvPicPr>
          <p:nvPr/>
        </p:nvPicPr>
        <p:blipFill>
          <a:blip r:embed="rId9">
            <a:lum bright="70000" contrast="-70000"/>
            <a:extLst>
              <a:ext uri="{28A0092B-C50C-407E-A947-70E740481C1C}">
                <a14:useLocalDpi xmlns:a14="http://schemas.microsoft.com/office/drawing/2010/main" val="0"/>
              </a:ext>
            </a:extLst>
          </a:blip>
          <a:stretch>
            <a:fillRect/>
          </a:stretch>
        </p:blipFill>
        <p:spPr>
          <a:xfrm>
            <a:off x="-9129264" y="2124618"/>
            <a:ext cx="5878992" cy="3403096"/>
          </a:xfrm>
          <a:prstGeom prst="rect">
            <a:avLst/>
          </a:prstGeom>
          <a:ln>
            <a:noFill/>
          </a:ln>
        </p:spPr>
      </p:pic>
      <p:pic>
        <p:nvPicPr>
          <p:cNvPr id="24" name="Imagen 23">
            <a:extLst>
              <a:ext uri="{FF2B5EF4-FFF2-40B4-BE49-F238E27FC236}">
                <a16:creationId xmlns:a16="http://schemas.microsoft.com/office/drawing/2014/main" id="{FCEA2F72-C435-46E1-A8EB-629A2D8B2A5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2948068" y="-528004"/>
            <a:ext cx="1713471" cy="1713471"/>
          </a:xfrm>
          <a:prstGeom prst="rect">
            <a:avLst/>
          </a:prstGeom>
        </p:spPr>
      </p:pic>
      <p:sp>
        <p:nvSpPr>
          <p:cNvPr id="27" name="CuadroTexto 26">
            <a:extLst>
              <a:ext uri="{FF2B5EF4-FFF2-40B4-BE49-F238E27FC236}">
                <a16:creationId xmlns:a16="http://schemas.microsoft.com/office/drawing/2014/main" id="{F3EE3474-A25C-4946-AE24-8247F739C7EF}"/>
              </a:ext>
            </a:extLst>
          </p:cNvPr>
          <p:cNvSpPr txBox="1"/>
          <p:nvPr/>
        </p:nvSpPr>
        <p:spPr>
          <a:xfrm>
            <a:off x="14903096" y="76811"/>
            <a:ext cx="56835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12" name="Imagen 11">
            <a:extLst>
              <a:ext uri="{FF2B5EF4-FFF2-40B4-BE49-F238E27FC236}">
                <a16:creationId xmlns:a16="http://schemas.microsoft.com/office/drawing/2014/main" id="{B9278C33-8569-4716-B6A3-C197E427290D}"/>
              </a:ext>
            </a:extLst>
          </p:cNvPr>
          <p:cNvPicPr>
            <a:picLocks noChangeAspect="1"/>
          </p:cNvPicPr>
          <p:nvPr/>
        </p:nvPicPr>
        <p:blipFill>
          <a:blip r:embed="rId11"/>
          <a:stretch>
            <a:fillRect/>
          </a:stretch>
        </p:blipFill>
        <p:spPr>
          <a:xfrm>
            <a:off x="756068" y="1062509"/>
            <a:ext cx="10292334" cy="4964603"/>
          </a:xfrm>
          <a:prstGeom prst="rect">
            <a:avLst/>
          </a:prstGeom>
        </p:spPr>
      </p:pic>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sp>
        <p:nvSpPr>
          <p:cNvPr id="2" name="Círculo: vacío 1">
            <a:extLst>
              <a:ext uri="{FF2B5EF4-FFF2-40B4-BE49-F238E27FC236}">
                <a16:creationId xmlns:a16="http://schemas.microsoft.com/office/drawing/2014/main" id="{EA2D04F6-E369-4A74-8536-17662584EE2A}"/>
              </a:ext>
            </a:extLst>
          </p:cNvPr>
          <p:cNvSpPr/>
          <p:nvPr/>
        </p:nvSpPr>
        <p:spPr>
          <a:xfrm>
            <a:off x="-8054030" y="-9338473"/>
            <a:ext cx="21337518" cy="21337518"/>
          </a:xfrm>
          <a:prstGeom prst="donut">
            <a:avLst>
              <a:gd name="adj" fmla="val 48599"/>
            </a:avLst>
          </a:prstGeom>
          <a:solidFill>
            <a:schemeClr val="tx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26" name="CuadroTexto 25">
            <a:extLst>
              <a:ext uri="{FF2B5EF4-FFF2-40B4-BE49-F238E27FC236}">
                <a16:creationId xmlns:a16="http://schemas.microsoft.com/office/drawing/2014/main" id="{CF5F3675-B89A-4FD7-A92F-752FA69790B7}"/>
              </a:ext>
            </a:extLst>
          </p:cNvPr>
          <p:cNvSpPr txBox="1"/>
          <p:nvPr/>
        </p:nvSpPr>
        <p:spPr>
          <a:xfrm>
            <a:off x="1119293" y="8071869"/>
            <a:ext cx="2067419"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Catálogo:</a:t>
            </a:r>
          </a:p>
        </p:txBody>
      </p:sp>
      <p:sp>
        <p:nvSpPr>
          <p:cNvPr id="28" name="CuadroTexto 27">
            <a:extLst>
              <a:ext uri="{FF2B5EF4-FFF2-40B4-BE49-F238E27FC236}">
                <a16:creationId xmlns:a16="http://schemas.microsoft.com/office/drawing/2014/main" id="{9B0150D7-CAC5-4C11-82D7-B7A0F4F0CF16}"/>
              </a:ext>
            </a:extLst>
          </p:cNvPr>
          <p:cNvSpPr txBox="1"/>
          <p:nvPr/>
        </p:nvSpPr>
        <p:spPr>
          <a:xfrm>
            <a:off x="1119293" y="13516897"/>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encontraremos todos los vehículos en venta disponibles</a:t>
            </a:r>
          </a:p>
        </p:txBody>
      </p:sp>
    </p:spTree>
    <p:extLst>
      <p:ext uri="{BB962C8B-B14F-4D97-AF65-F5344CB8AC3E}">
        <p14:creationId xmlns:p14="http://schemas.microsoft.com/office/powerpoint/2010/main" val="280377157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sp>
        <p:nvSpPr>
          <p:cNvPr id="23" name="CuadroTexto 22">
            <a:extLst>
              <a:ext uri="{FF2B5EF4-FFF2-40B4-BE49-F238E27FC236}">
                <a16:creationId xmlns:a16="http://schemas.microsoft.com/office/drawing/2014/main" id="{65AEE73E-BE47-4D26-B43A-DB2398E3C931}"/>
              </a:ext>
            </a:extLst>
          </p:cNvPr>
          <p:cNvSpPr txBox="1"/>
          <p:nvPr/>
        </p:nvSpPr>
        <p:spPr>
          <a:xfrm>
            <a:off x="2436827" y="-3665049"/>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10781854"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63027" y="5060012"/>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3206108" y="5503892"/>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81854" y="4829529"/>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9088220" y="5371039"/>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pic>
        <p:nvPicPr>
          <p:cNvPr id="13" name="Imagen 12">
            <a:extLst>
              <a:ext uri="{FF2B5EF4-FFF2-40B4-BE49-F238E27FC236}">
                <a16:creationId xmlns:a16="http://schemas.microsoft.com/office/drawing/2014/main" id="{10C870B1-3BF4-468D-88D1-787EAE1A8C30}"/>
              </a:ext>
            </a:extLst>
          </p:cNvPr>
          <p:cNvPicPr>
            <a:picLocks noChangeAspect="1"/>
          </p:cNvPicPr>
          <p:nvPr/>
        </p:nvPicPr>
        <p:blipFill>
          <a:blip r:embed="rId9">
            <a:lum bright="70000" contrast="-70000"/>
            <a:extLst>
              <a:ext uri="{28A0092B-C50C-407E-A947-70E740481C1C}">
                <a14:useLocalDpi xmlns:a14="http://schemas.microsoft.com/office/drawing/2010/main" val="0"/>
              </a:ext>
            </a:extLst>
          </a:blip>
          <a:stretch>
            <a:fillRect/>
          </a:stretch>
        </p:blipFill>
        <p:spPr>
          <a:xfrm>
            <a:off x="-9129264" y="2124618"/>
            <a:ext cx="5878992" cy="3403096"/>
          </a:xfrm>
          <a:prstGeom prst="rect">
            <a:avLst/>
          </a:prstGeom>
          <a:ln>
            <a:noFill/>
          </a:ln>
        </p:spPr>
      </p:pic>
      <p:pic>
        <p:nvPicPr>
          <p:cNvPr id="24" name="Imagen 23">
            <a:extLst>
              <a:ext uri="{FF2B5EF4-FFF2-40B4-BE49-F238E27FC236}">
                <a16:creationId xmlns:a16="http://schemas.microsoft.com/office/drawing/2014/main" id="{FCEA2F72-C435-46E1-A8EB-629A2D8B2A5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2948068" y="-528004"/>
            <a:ext cx="1713471" cy="1713471"/>
          </a:xfrm>
          <a:prstGeom prst="rect">
            <a:avLst/>
          </a:prstGeom>
        </p:spPr>
      </p:pic>
      <p:sp>
        <p:nvSpPr>
          <p:cNvPr id="27" name="CuadroTexto 26">
            <a:extLst>
              <a:ext uri="{FF2B5EF4-FFF2-40B4-BE49-F238E27FC236}">
                <a16:creationId xmlns:a16="http://schemas.microsoft.com/office/drawing/2014/main" id="{F3EE3474-A25C-4946-AE24-8247F739C7EF}"/>
              </a:ext>
            </a:extLst>
          </p:cNvPr>
          <p:cNvSpPr txBox="1"/>
          <p:nvPr/>
        </p:nvSpPr>
        <p:spPr>
          <a:xfrm>
            <a:off x="14903096" y="76811"/>
            <a:ext cx="56835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12" name="Imagen 11">
            <a:extLst>
              <a:ext uri="{FF2B5EF4-FFF2-40B4-BE49-F238E27FC236}">
                <a16:creationId xmlns:a16="http://schemas.microsoft.com/office/drawing/2014/main" id="{B9278C33-8569-4716-B6A3-C197E427290D}"/>
              </a:ext>
            </a:extLst>
          </p:cNvPr>
          <p:cNvPicPr>
            <a:picLocks noChangeAspect="1"/>
          </p:cNvPicPr>
          <p:nvPr/>
        </p:nvPicPr>
        <p:blipFill>
          <a:blip r:embed="rId11"/>
          <a:stretch>
            <a:fillRect/>
          </a:stretch>
        </p:blipFill>
        <p:spPr>
          <a:xfrm>
            <a:off x="756068" y="1062509"/>
            <a:ext cx="10292334" cy="4964603"/>
          </a:xfrm>
          <a:prstGeom prst="rect">
            <a:avLst/>
          </a:prstGeom>
        </p:spPr>
      </p:pic>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sp>
        <p:nvSpPr>
          <p:cNvPr id="2" name="Círculo: vacío 1">
            <a:extLst>
              <a:ext uri="{FF2B5EF4-FFF2-40B4-BE49-F238E27FC236}">
                <a16:creationId xmlns:a16="http://schemas.microsoft.com/office/drawing/2014/main" id="{EA2D04F6-E369-4A74-8536-17662584EE2A}"/>
              </a:ext>
            </a:extLst>
          </p:cNvPr>
          <p:cNvSpPr/>
          <p:nvPr/>
        </p:nvSpPr>
        <p:spPr>
          <a:xfrm>
            <a:off x="-8054030" y="-9338473"/>
            <a:ext cx="21337518" cy="21337518"/>
          </a:xfrm>
          <a:prstGeom prst="donut">
            <a:avLst>
              <a:gd name="adj" fmla="val 48599"/>
            </a:avLst>
          </a:prstGeom>
          <a:solidFill>
            <a:schemeClr val="tx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26" name="CuadroTexto 25">
            <a:extLst>
              <a:ext uri="{FF2B5EF4-FFF2-40B4-BE49-F238E27FC236}">
                <a16:creationId xmlns:a16="http://schemas.microsoft.com/office/drawing/2014/main" id="{CF5F3675-B89A-4FD7-A92F-752FA69790B7}"/>
              </a:ext>
            </a:extLst>
          </p:cNvPr>
          <p:cNvSpPr txBox="1"/>
          <p:nvPr/>
        </p:nvSpPr>
        <p:spPr>
          <a:xfrm>
            <a:off x="1119293" y="1882575"/>
            <a:ext cx="2067419"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Catálogo:</a:t>
            </a:r>
          </a:p>
        </p:txBody>
      </p:sp>
      <p:sp>
        <p:nvSpPr>
          <p:cNvPr id="28" name="CuadroTexto 27">
            <a:extLst>
              <a:ext uri="{FF2B5EF4-FFF2-40B4-BE49-F238E27FC236}">
                <a16:creationId xmlns:a16="http://schemas.microsoft.com/office/drawing/2014/main" id="{9B0150D7-CAC5-4C11-82D7-B7A0F4F0CF16}"/>
              </a:ext>
            </a:extLst>
          </p:cNvPr>
          <p:cNvSpPr txBox="1"/>
          <p:nvPr/>
        </p:nvSpPr>
        <p:spPr>
          <a:xfrm>
            <a:off x="1119293" y="2623776"/>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encontraremos todos los vehículos en venta disponibles</a:t>
            </a:r>
          </a:p>
        </p:txBody>
      </p:sp>
      <p:sp>
        <p:nvSpPr>
          <p:cNvPr id="31" name="CuadroTexto 30">
            <a:extLst>
              <a:ext uri="{FF2B5EF4-FFF2-40B4-BE49-F238E27FC236}">
                <a16:creationId xmlns:a16="http://schemas.microsoft.com/office/drawing/2014/main" id="{F694E24D-DFB5-4C1E-B914-C005147A5969}"/>
              </a:ext>
            </a:extLst>
          </p:cNvPr>
          <p:cNvSpPr txBox="1"/>
          <p:nvPr/>
        </p:nvSpPr>
        <p:spPr>
          <a:xfrm>
            <a:off x="1101749" y="-1172366"/>
            <a:ext cx="2067419"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Servicios:</a:t>
            </a:r>
          </a:p>
        </p:txBody>
      </p:sp>
      <p:sp>
        <p:nvSpPr>
          <p:cNvPr id="35" name="CuadroTexto 34">
            <a:extLst>
              <a:ext uri="{FF2B5EF4-FFF2-40B4-BE49-F238E27FC236}">
                <a16:creationId xmlns:a16="http://schemas.microsoft.com/office/drawing/2014/main" id="{A08F2FBB-435E-49A4-B482-D49F6A7D852B}"/>
              </a:ext>
            </a:extLst>
          </p:cNvPr>
          <p:cNvSpPr txBox="1"/>
          <p:nvPr/>
        </p:nvSpPr>
        <p:spPr>
          <a:xfrm>
            <a:off x="1119293" y="-609616"/>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se encontraran servicios adicionales, como talleres, seguros, etc.</a:t>
            </a:r>
          </a:p>
        </p:txBody>
      </p:sp>
    </p:spTree>
    <p:extLst>
      <p:ext uri="{BB962C8B-B14F-4D97-AF65-F5344CB8AC3E}">
        <p14:creationId xmlns:p14="http://schemas.microsoft.com/office/powerpoint/2010/main" val="90744795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109842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762000" y="1004201"/>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1019908" y="9960883"/>
            <a:ext cx="6705600" cy="1077218"/>
          </a:xfrm>
          <a:prstGeom prst="rect">
            <a:avLst/>
          </a:prstGeom>
          <a:noFill/>
        </p:spPr>
        <p:txBody>
          <a:bodyPr wrap="square" rtlCol="0">
            <a:spAutoFit/>
          </a:bodyPr>
          <a:lstStyle/>
          <a:p>
            <a:r>
              <a:rPr lang="es-ES" sz="32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96000" y="-1098426"/>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Tree>
    <p:extLst>
      <p:ext uri="{BB962C8B-B14F-4D97-AF65-F5344CB8AC3E}">
        <p14:creationId xmlns:p14="http://schemas.microsoft.com/office/powerpoint/2010/main" val="10700962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sp>
        <p:nvSpPr>
          <p:cNvPr id="23" name="CuadroTexto 22">
            <a:extLst>
              <a:ext uri="{FF2B5EF4-FFF2-40B4-BE49-F238E27FC236}">
                <a16:creationId xmlns:a16="http://schemas.microsoft.com/office/drawing/2014/main" id="{65AEE73E-BE47-4D26-B43A-DB2398E3C931}"/>
              </a:ext>
            </a:extLst>
          </p:cNvPr>
          <p:cNvSpPr txBox="1"/>
          <p:nvPr/>
        </p:nvSpPr>
        <p:spPr>
          <a:xfrm>
            <a:off x="2436827" y="-3665049"/>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10781854"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63027" y="5060012"/>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3206108" y="5503892"/>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81854" y="4829529"/>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9088220" y="5371039"/>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pic>
        <p:nvPicPr>
          <p:cNvPr id="13" name="Imagen 12">
            <a:extLst>
              <a:ext uri="{FF2B5EF4-FFF2-40B4-BE49-F238E27FC236}">
                <a16:creationId xmlns:a16="http://schemas.microsoft.com/office/drawing/2014/main" id="{10C870B1-3BF4-468D-88D1-787EAE1A8C30}"/>
              </a:ext>
            </a:extLst>
          </p:cNvPr>
          <p:cNvPicPr>
            <a:picLocks noChangeAspect="1"/>
          </p:cNvPicPr>
          <p:nvPr/>
        </p:nvPicPr>
        <p:blipFill>
          <a:blip r:embed="rId9">
            <a:lum bright="70000" contrast="-70000"/>
            <a:extLst>
              <a:ext uri="{28A0092B-C50C-407E-A947-70E740481C1C}">
                <a14:useLocalDpi xmlns:a14="http://schemas.microsoft.com/office/drawing/2010/main" val="0"/>
              </a:ext>
            </a:extLst>
          </a:blip>
          <a:stretch>
            <a:fillRect/>
          </a:stretch>
        </p:blipFill>
        <p:spPr>
          <a:xfrm>
            <a:off x="-9129264" y="2124618"/>
            <a:ext cx="5878992" cy="3403096"/>
          </a:xfrm>
          <a:prstGeom prst="rect">
            <a:avLst/>
          </a:prstGeom>
          <a:ln>
            <a:noFill/>
          </a:ln>
        </p:spPr>
      </p:pic>
      <p:pic>
        <p:nvPicPr>
          <p:cNvPr id="24" name="Imagen 23">
            <a:extLst>
              <a:ext uri="{FF2B5EF4-FFF2-40B4-BE49-F238E27FC236}">
                <a16:creationId xmlns:a16="http://schemas.microsoft.com/office/drawing/2014/main" id="{FCEA2F72-C435-46E1-A8EB-629A2D8B2A5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2948068" y="-528004"/>
            <a:ext cx="1713471" cy="1713471"/>
          </a:xfrm>
          <a:prstGeom prst="rect">
            <a:avLst/>
          </a:prstGeom>
        </p:spPr>
      </p:pic>
      <p:sp>
        <p:nvSpPr>
          <p:cNvPr id="27" name="CuadroTexto 26">
            <a:extLst>
              <a:ext uri="{FF2B5EF4-FFF2-40B4-BE49-F238E27FC236}">
                <a16:creationId xmlns:a16="http://schemas.microsoft.com/office/drawing/2014/main" id="{F3EE3474-A25C-4946-AE24-8247F739C7EF}"/>
              </a:ext>
            </a:extLst>
          </p:cNvPr>
          <p:cNvSpPr txBox="1"/>
          <p:nvPr/>
        </p:nvSpPr>
        <p:spPr>
          <a:xfrm>
            <a:off x="14903096" y="76811"/>
            <a:ext cx="56835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12" name="Imagen 11">
            <a:extLst>
              <a:ext uri="{FF2B5EF4-FFF2-40B4-BE49-F238E27FC236}">
                <a16:creationId xmlns:a16="http://schemas.microsoft.com/office/drawing/2014/main" id="{B9278C33-8569-4716-B6A3-C197E427290D}"/>
              </a:ext>
            </a:extLst>
          </p:cNvPr>
          <p:cNvPicPr>
            <a:picLocks noChangeAspect="1"/>
          </p:cNvPicPr>
          <p:nvPr/>
        </p:nvPicPr>
        <p:blipFill>
          <a:blip r:embed="rId11"/>
          <a:stretch>
            <a:fillRect/>
          </a:stretch>
        </p:blipFill>
        <p:spPr>
          <a:xfrm>
            <a:off x="756068" y="1062509"/>
            <a:ext cx="10292334" cy="4964603"/>
          </a:xfrm>
          <a:prstGeom prst="rect">
            <a:avLst/>
          </a:prstGeom>
        </p:spPr>
      </p:pic>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sp>
        <p:nvSpPr>
          <p:cNvPr id="2" name="Círculo: vacío 1">
            <a:extLst>
              <a:ext uri="{FF2B5EF4-FFF2-40B4-BE49-F238E27FC236}">
                <a16:creationId xmlns:a16="http://schemas.microsoft.com/office/drawing/2014/main" id="{EA2D04F6-E369-4A74-8536-17662584EE2A}"/>
              </a:ext>
            </a:extLst>
          </p:cNvPr>
          <p:cNvSpPr/>
          <p:nvPr/>
        </p:nvSpPr>
        <p:spPr>
          <a:xfrm>
            <a:off x="-7382698" y="-9338473"/>
            <a:ext cx="21337518" cy="21337518"/>
          </a:xfrm>
          <a:prstGeom prst="donut">
            <a:avLst>
              <a:gd name="adj" fmla="val 48599"/>
            </a:avLst>
          </a:prstGeom>
          <a:solidFill>
            <a:schemeClr val="tx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26" name="CuadroTexto 25">
            <a:extLst>
              <a:ext uri="{FF2B5EF4-FFF2-40B4-BE49-F238E27FC236}">
                <a16:creationId xmlns:a16="http://schemas.microsoft.com/office/drawing/2014/main" id="{CF5F3675-B89A-4FD7-A92F-752FA69790B7}"/>
              </a:ext>
            </a:extLst>
          </p:cNvPr>
          <p:cNvSpPr txBox="1"/>
          <p:nvPr/>
        </p:nvSpPr>
        <p:spPr>
          <a:xfrm>
            <a:off x="1170229" y="7642632"/>
            <a:ext cx="2067419"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Catálogo:</a:t>
            </a:r>
          </a:p>
        </p:txBody>
      </p:sp>
      <p:sp>
        <p:nvSpPr>
          <p:cNvPr id="28" name="CuadroTexto 27">
            <a:extLst>
              <a:ext uri="{FF2B5EF4-FFF2-40B4-BE49-F238E27FC236}">
                <a16:creationId xmlns:a16="http://schemas.microsoft.com/office/drawing/2014/main" id="{9B0150D7-CAC5-4C11-82D7-B7A0F4F0CF16}"/>
              </a:ext>
            </a:extLst>
          </p:cNvPr>
          <p:cNvSpPr txBox="1"/>
          <p:nvPr/>
        </p:nvSpPr>
        <p:spPr>
          <a:xfrm>
            <a:off x="1170229" y="8383833"/>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encontraremos todos los vehículos en venta disponibles</a:t>
            </a:r>
          </a:p>
        </p:txBody>
      </p:sp>
      <p:sp>
        <p:nvSpPr>
          <p:cNvPr id="31" name="CuadroTexto 30">
            <a:extLst>
              <a:ext uri="{FF2B5EF4-FFF2-40B4-BE49-F238E27FC236}">
                <a16:creationId xmlns:a16="http://schemas.microsoft.com/office/drawing/2014/main" id="{F694E24D-DFB5-4C1E-B914-C005147A5969}"/>
              </a:ext>
            </a:extLst>
          </p:cNvPr>
          <p:cNvSpPr txBox="1"/>
          <p:nvPr/>
        </p:nvSpPr>
        <p:spPr>
          <a:xfrm>
            <a:off x="1101749" y="1948932"/>
            <a:ext cx="2067419"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Servicios:</a:t>
            </a:r>
          </a:p>
        </p:txBody>
      </p:sp>
      <p:sp>
        <p:nvSpPr>
          <p:cNvPr id="35" name="CuadroTexto 34">
            <a:extLst>
              <a:ext uri="{FF2B5EF4-FFF2-40B4-BE49-F238E27FC236}">
                <a16:creationId xmlns:a16="http://schemas.microsoft.com/office/drawing/2014/main" id="{A08F2FBB-435E-49A4-B482-D49F6A7D852B}"/>
              </a:ext>
            </a:extLst>
          </p:cNvPr>
          <p:cNvSpPr txBox="1"/>
          <p:nvPr/>
        </p:nvSpPr>
        <p:spPr>
          <a:xfrm>
            <a:off x="1119293" y="2511682"/>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se encontraran servicios adicionales, como talleres, seguros, etc.</a:t>
            </a:r>
          </a:p>
        </p:txBody>
      </p:sp>
      <p:sp>
        <p:nvSpPr>
          <p:cNvPr id="36" name="CuadroTexto 35">
            <a:extLst>
              <a:ext uri="{FF2B5EF4-FFF2-40B4-BE49-F238E27FC236}">
                <a16:creationId xmlns:a16="http://schemas.microsoft.com/office/drawing/2014/main" id="{2038A7AB-7630-4004-B80F-AF052DB60B6B}"/>
              </a:ext>
            </a:extLst>
          </p:cNvPr>
          <p:cNvSpPr txBox="1"/>
          <p:nvPr/>
        </p:nvSpPr>
        <p:spPr>
          <a:xfrm>
            <a:off x="13483919" y="1948931"/>
            <a:ext cx="2975281"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Inicio de Sesión:</a:t>
            </a:r>
          </a:p>
        </p:txBody>
      </p:sp>
      <p:sp>
        <p:nvSpPr>
          <p:cNvPr id="37" name="CuadroTexto 36">
            <a:extLst>
              <a:ext uri="{FF2B5EF4-FFF2-40B4-BE49-F238E27FC236}">
                <a16:creationId xmlns:a16="http://schemas.microsoft.com/office/drawing/2014/main" id="{C5A8E037-ADA2-4B58-B0EA-073E8BAE5711}"/>
              </a:ext>
            </a:extLst>
          </p:cNvPr>
          <p:cNvSpPr txBox="1"/>
          <p:nvPr/>
        </p:nvSpPr>
        <p:spPr>
          <a:xfrm>
            <a:off x="13483919" y="2511681"/>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se encontraran servicios adicionales, como talleres, seguros, etc.</a:t>
            </a:r>
          </a:p>
        </p:txBody>
      </p:sp>
      <p:pic>
        <p:nvPicPr>
          <p:cNvPr id="15" name="Imagen 14">
            <a:extLst>
              <a:ext uri="{FF2B5EF4-FFF2-40B4-BE49-F238E27FC236}">
                <a16:creationId xmlns:a16="http://schemas.microsoft.com/office/drawing/2014/main" id="{961CE86B-EAA2-49EF-817C-19F2C923B9D9}"/>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286019" y="3422712"/>
            <a:ext cx="697496" cy="697496"/>
          </a:xfrm>
          <a:prstGeom prst="rect">
            <a:avLst/>
          </a:prstGeom>
        </p:spPr>
      </p:pic>
      <p:sp>
        <p:nvSpPr>
          <p:cNvPr id="38" name="CuadroTexto 37">
            <a:extLst>
              <a:ext uri="{FF2B5EF4-FFF2-40B4-BE49-F238E27FC236}">
                <a16:creationId xmlns:a16="http://schemas.microsoft.com/office/drawing/2014/main" id="{024F5766-BE14-4B07-AC99-0C924267CD01}"/>
              </a:ext>
            </a:extLst>
          </p:cNvPr>
          <p:cNvSpPr txBox="1"/>
          <p:nvPr/>
        </p:nvSpPr>
        <p:spPr>
          <a:xfrm>
            <a:off x="-5588523" y="3582264"/>
            <a:ext cx="5655571" cy="369332"/>
          </a:xfrm>
          <a:prstGeom prst="rect">
            <a:avLst/>
          </a:prstGeom>
          <a:noFill/>
        </p:spPr>
        <p:txBody>
          <a:bodyPr wrap="square" rtlCol="0">
            <a:spAutoFit/>
          </a:bodyPr>
          <a:lstStyle/>
          <a:p>
            <a:r>
              <a:rPr lang="es-ES" dirty="0">
                <a:solidFill>
                  <a:schemeClr val="bg1"/>
                </a:solidFill>
                <a:latin typeface="Arial Black" panose="020B0A04020102020204" pitchFamily="34" charset="0"/>
              </a:rPr>
              <a:t>Los servicios extras siguen en desarrollo</a:t>
            </a:r>
          </a:p>
        </p:txBody>
      </p:sp>
    </p:spTree>
    <p:extLst>
      <p:ext uri="{BB962C8B-B14F-4D97-AF65-F5344CB8AC3E}">
        <p14:creationId xmlns:p14="http://schemas.microsoft.com/office/powerpoint/2010/main" val="19233105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sp>
        <p:nvSpPr>
          <p:cNvPr id="23" name="CuadroTexto 22">
            <a:extLst>
              <a:ext uri="{FF2B5EF4-FFF2-40B4-BE49-F238E27FC236}">
                <a16:creationId xmlns:a16="http://schemas.microsoft.com/office/drawing/2014/main" id="{65AEE73E-BE47-4D26-B43A-DB2398E3C931}"/>
              </a:ext>
            </a:extLst>
          </p:cNvPr>
          <p:cNvSpPr txBox="1"/>
          <p:nvPr/>
        </p:nvSpPr>
        <p:spPr>
          <a:xfrm>
            <a:off x="2436827" y="-3665049"/>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10781854"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63027" y="5060012"/>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3206108" y="5503892"/>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81854" y="4829529"/>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9088220" y="5371039"/>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pic>
        <p:nvPicPr>
          <p:cNvPr id="13" name="Imagen 12">
            <a:extLst>
              <a:ext uri="{FF2B5EF4-FFF2-40B4-BE49-F238E27FC236}">
                <a16:creationId xmlns:a16="http://schemas.microsoft.com/office/drawing/2014/main" id="{10C870B1-3BF4-468D-88D1-787EAE1A8C30}"/>
              </a:ext>
            </a:extLst>
          </p:cNvPr>
          <p:cNvPicPr>
            <a:picLocks noChangeAspect="1"/>
          </p:cNvPicPr>
          <p:nvPr/>
        </p:nvPicPr>
        <p:blipFill>
          <a:blip r:embed="rId9">
            <a:lum bright="70000" contrast="-70000"/>
            <a:extLst>
              <a:ext uri="{28A0092B-C50C-407E-A947-70E740481C1C}">
                <a14:useLocalDpi xmlns:a14="http://schemas.microsoft.com/office/drawing/2010/main" val="0"/>
              </a:ext>
            </a:extLst>
          </a:blip>
          <a:stretch>
            <a:fillRect/>
          </a:stretch>
        </p:blipFill>
        <p:spPr>
          <a:xfrm>
            <a:off x="-9129264" y="2124618"/>
            <a:ext cx="5878992" cy="3403096"/>
          </a:xfrm>
          <a:prstGeom prst="rect">
            <a:avLst/>
          </a:prstGeom>
          <a:ln>
            <a:noFill/>
          </a:ln>
        </p:spPr>
      </p:pic>
      <p:pic>
        <p:nvPicPr>
          <p:cNvPr id="24" name="Imagen 23">
            <a:extLst>
              <a:ext uri="{FF2B5EF4-FFF2-40B4-BE49-F238E27FC236}">
                <a16:creationId xmlns:a16="http://schemas.microsoft.com/office/drawing/2014/main" id="{FCEA2F72-C435-46E1-A8EB-629A2D8B2A5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2948068" y="-528004"/>
            <a:ext cx="1713471" cy="1713471"/>
          </a:xfrm>
          <a:prstGeom prst="rect">
            <a:avLst/>
          </a:prstGeom>
        </p:spPr>
      </p:pic>
      <p:sp>
        <p:nvSpPr>
          <p:cNvPr id="27" name="CuadroTexto 26">
            <a:extLst>
              <a:ext uri="{FF2B5EF4-FFF2-40B4-BE49-F238E27FC236}">
                <a16:creationId xmlns:a16="http://schemas.microsoft.com/office/drawing/2014/main" id="{F3EE3474-A25C-4946-AE24-8247F739C7EF}"/>
              </a:ext>
            </a:extLst>
          </p:cNvPr>
          <p:cNvSpPr txBox="1"/>
          <p:nvPr/>
        </p:nvSpPr>
        <p:spPr>
          <a:xfrm>
            <a:off x="14903096" y="76811"/>
            <a:ext cx="56835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12" name="Imagen 11">
            <a:extLst>
              <a:ext uri="{FF2B5EF4-FFF2-40B4-BE49-F238E27FC236}">
                <a16:creationId xmlns:a16="http://schemas.microsoft.com/office/drawing/2014/main" id="{B9278C33-8569-4716-B6A3-C197E427290D}"/>
              </a:ext>
            </a:extLst>
          </p:cNvPr>
          <p:cNvPicPr>
            <a:picLocks noChangeAspect="1"/>
          </p:cNvPicPr>
          <p:nvPr/>
        </p:nvPicPr>
        <p:blipFill>
          <a:blip r:embed="rId11"/>
          <a:stretch>
            <a:fillRect/>
          </a:stretch>
        </p:blipFill>
        <p:spPr>
          <a:xfrm>
            <a:off x="756068" y="1062509"/>
            <a:ext cx="10292334" cy="4964603"/>
          </a:xfrm>
          <a:prstGeom prst="rect">
            <a:avLst/>
          </a:prstGeom>
        </p:spPr>
      </p:pic>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sp>
        <p:nvSpPr>
          <p:cNvPr id="2" name="Círculo: vacío 1">
            <a:extLst>
              <a:ext uri="{FF2B5EF4-FFF2-40B4-BE49-F238E27FC236}">
                <a16:creationId xmlns:a16="http://schemas.microsoft.com/office/drawing/2014/main" id="{EA2D04F6-E369-4A74-8536-17662584EE2A}"/>
              </a:ext>
            </a:extLst>
          </p:cNvPr>
          <p:cNvSpPr/>
          <p:nvPr/>
        </p:nvSpPr>
        <p:spPr>
          <a:xfrm>
            <a:off x="-7382698" y="-9338473"/>
            <a:ext cx="21337518" cy="21337518"/>
          </a:xfrm>
          <a:prstGeom prst="donut">
            <a:avLst>
              <a:gd name="adj" fmla="val 48599"/>
            </a:avLst>
          </a:prstGeom>
          <a:solidFill>
            <a:schemeClr val="tx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26" name="CuadroTexto 25">
            <a:extLst>
              <a:ext uri="{FF2B5EF4-FFF2-40B4-BE49-F238E27FC236}">
                <a16:creationId xmlns:a16="http://schemas.microsoft.com/office/drawing/2014/main" id="{CF5F3675-B89A-4FD7-A92F-752FA69790B7}"/>
              </a:ext>
            </a:extLst>
          </p:cNvPr>
          <p:cNvSpPr txBox="1"/>
          <p:nvPr/>
        </p:nvSpPr>
        <p:spPr>
          <a:xfrm>
            <a:off x="1170229" y="7642632"/>
            <a:ext cx="2067419"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Catálogo:</a:t>
            </a:r>
          </a:p>
        </p:txBody>
      </p:sp>
      <p:sp>
        <p:nvSpPr>
          <p:cNvPr id="28" name="CuadroTexto 27">
            <a:extLst>
              <a:ext uri="{FF2B5EF4-FFF2-40B4-BE49-F238E27FC236}">
                <a16:creationId xmlns:a16="http://schemas.microsoft.com/office/drawing/2014/main" id="{9B0150D7-CAC5-4C11-82D7-B7A0F4F0CF16}"/>
              </a:ext>
            </a:extLst>
          </p:cNvPr>
          <p:cNvSpPr txBox="1"/>
          <p:nvPr/>
        </p:nvSpPr>
        <p:spPr>
          <a:xfrm>
            <a:off x="1170229" y="8383833"/>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encontraremos todos los vehículos en venta disponibles</a:t>
            </a:r>
          </a:p>
        </p:txBody>
      </p:sp>
      <p:sp>
        <p:nvSpPr>
          <p:cNvPr id="31" name="CuadroTexto 30">
            <a:extLst>
              <a:ext uri="{FF2B5EF4-FFF2-40B4-BE49-F238E27FC236}">
                <a16:creationId xmlns:a16="http://schemas.microsoft.com/office/drawing/2014/main" id="{F694E24D-DFB5-4C1E-B914-C005147A5969}"/>
              </a:ext>
            </a:extLst>
          </p:cNvPr>
          <p:cNvSpPr txBox="1"/>
          <p:nvPr/>
        </p:nvSpPr>
        <p:spPr>
          <a:xfrm>
            <a:off x="1101749" y="1948932"/>
            <a:ext cx="2067419"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Servicios:</a:t>
            </a:r>
          </a:p>
        </p:txBody>
      </p:sp>
      <p:sp>
        <p:nvSpPr>
          <p:cNvPr id="35" name="CuadroTexto 34">
            <a:extLst>
              <a:ext uri="{FF2B5EF4-FFF2-40B4-BE49-F238E27FC236}">
                <a16:creationId xmlns:a16="http://schemas.microsoft.com/office/drawing/2014/main" id="{A08F2FBB-435E-49A4-B482-D49F6A7D852B}"/>
              </a:ext>
            </a:extLst>
          </p:cNvPr>
          <p:cNvSpPr txBox="1"/>
          <p:nvPr/>
        </p:nvSpPr>
        <p:spPr>
          <a:xfrm>
            <a:off x="1119293" y="2511682"/>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se encontraran servicios adicionales, como talleres, seguros, etc.</a:t>
            </a:r>
          </a:p>
        </p:txBody>
      </p:sp>
      <p:sp>
        <p:nvSpPr>
          <p:cNvPr id="36" name="CuadroTexto 35">
            <a:extLst>
              <a:ext uri="{FF2B5EF4-FFF2-40B4-BE49-F238E27FC236}">
                <a16:creationId xmlns:a16="http://schemas.microsoft.com/office/drawing/2014/main" id="{2038A7AB-7630-4004-B80F-AF052DB60B6B}"/>
              </a:ext>
            </a:extLst>
          </p:cNvPr>
          <p:cNvSpPr txBox="1"/>
          <p:nvPr/>
        </p:nvSpPr>
        <p:spPr>
          <a:xfrm>
            <a:off x="13483919" y="1948931"/>
            <a:ext cx="2975281"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Inicio de Sesión:</a:t>
            </a:r>
          </a:p>
        </p:txBody>
      </p:sp>
      <p:pic>
        <p:nvPicPr>
          <p:cNvPr id="15" name="Imagen 14">
            <a:extLst>
              <a:ext uri="{FF2B5EF4-FFF2-40B4-BE49-F238E27FC236}">
                <a16:creationId xmlns:a16="http://schemas.microsoft.com/office/drawing/2014/main" id="{961CE86B-EAA2-49EF-817C-19F2C923B9D9}"/>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101749" y="3422712"/>
            <a:ext cx="697496" cy="697496"/>
          </a:xfrm>
          <a:prstGeom prst="rect">
            <a:avLst/>
          </a:prstGeom>
        </p:spPr>
      </p:pic>
      <p:sp>
        <p:nvSpPr>
          <p:cNvPr id="38" name="CuadroTexto 37">
            <a:extLst>
              <a:ext uri="{FF2B5EF4-FFF2-40B4-BE49-F238E27FC236}">
                <a16:creationId xmlns:a16="http://schemas.microsoft.com/office/drawing/2014/main" id="{024F5766-BE14-4B07-AC99-0C924267CD01}"/>
              </a:ext>
            </a:extLst>
          </p:cNvPr>
          <p:cNvSpPr txBox="1"/>
          <p:nvPr/>
        </p:nvSpPr>
        <p:spPr>
          <a:xfrm>
            <a:off x="1799245" y="3582264"/>
            <a:ext cx="5655571" cy="369332"/>
          </a:xfrm>
          <a:prstGeom prst="rect">
            <a:avLst/>
          </a:prstGeom>
          <a:noFill/>
        </p:spPr>
        <p:txBody>
          <a:bodyPr wrap="square" rtlCol="0">
            <a:spAutoFit/>
          </a:bodyPr>
          <a:lstStyle/>
          <a:p>
            <a:r>
              <a:rPr lang="es-ES" dirty="0">
                <a:solidFill>
                  <a:schemeClr val="bg1"/>
                </a:solidFill>
                <a:latin typeface="Arial Black" panose="020B0A04020102020204" pitchFamily="34" charset="0"/>
              </a:rPr>
              <a:t>Los servicios extras siguen en desarrollo</a:t>
            </a:r>
          </a:p>
        </p:txBody>
      </p:sp>
      <p:sp>
        <p:nvSpPr>
          <p:cNvPr id="39" name="CuadroTexto 38">
            <a:extLst>
              <a:ext uri="{FF2B5EF4-FFF2-40B4-BE49-F238E27FC236}">
                <a16:creationId xmlns:a16="http://schemas.microsoft.com/office/drawing/2014/main" id="{5BFB2644-DA65-474B-9EE7-BC8BED93E2E5}"/>
              </a:ext>
            </a:extLst>
          </p:cNvPr>
          <p:cNvSpPr txBox="1"/>
          <p:nvPr/>
        </p:nvSpPr>
        <p:spPr>
          <a:xfrm>
            <a:off x="13483919" y="2511681"/>
            <a:ext cx="5655571" cy="369332"/>
          </a:xfrm>
          <a:prstGeom prst="rect">
            <a:avLst/>
          </a:prstGeom>
          <a:noFill/>
        </p:spPr>
        <p:txBody>
          <a:bodyPr wrap="square" rtlCol="0">
            <a:spAutoFit/>
          </a:bodyPr>
          <a:lstStyle/>
          <a:p>
            <a:r>
              <a:rPr lang="es-ES" dirty="0">
                <a:solidFill>
                  <a:schemeClr val="bg1"/>
                </a:solidFill>
                <a:latin typeface="Arial Black" panose="020B0A04020102020204" pitchFamily="34" charset="0"/>
              </a:rPr>
              <a:t>Botón accesible y sencillo de visualizar </a:t>
            </a:r>
          </a:p>
        </p:txBody>
      </p:sp>
    </p:spTree>
    <p:extLst>
      <p:ext uri="{BB962C8B-B14F-4D97-AF65-F5344CB8AC3E}">
        <p14:creationId xmlns:p14="http://schemas.microsoft.com/office/powerpoint/2010/main" val="240181752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sp>
        <p:nvSpPr>
          <p:cNvPr id="23" name="CuadroTexto 22">
            <a:extLst>
              <a:ext uri="{FF2B5EF4-FFF2-40B4-BE49-F238E27FC236}">
                <a16:creationId xmlns:a16="http://schemas.microsoft.com/office/drawing/2014/main" id="{65AEE73E-BE47-4D26-B43A-DB2398E3C931}"/>
              </a:ext>
            </a:extLst>
          </p:cNvPr>
          <p:cNvSpPr txBox="1"/>
          <p:nvPr/>
        </p:nvSpPr>
        <p:spPr>
          <a:xfrm>
            <a:off x="2436827" y="-3665049"/>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10781854"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63027" y="5060012"/>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3206108" y="5503892"/>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81854" y="4829529"/>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9088220" y="5371039"/>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pic>
        <p:nvPicPr>
          <p:cNvPr id="13" name="Imagen 12">
            <a:extLst>
              <a:ext uri="{FF2B5EF4-FFF2-40B4-BE49-F238E27FC236}">
                <a16:creationId xmlns:a16="http://schemas.microsoft.com/office/drawing/2014/main" id="{10C870B1-3BF4-468D-88D1-787EAE1A8C30}"/>
              </a:ext>
            </a:extLst>
          </p:cNvPr>
          <p:cNvPicPr>
            <a:picLocks noChangeAspect="1"/>
          </p:cNvPicPr>
          <p:nvPr/>
        </p:nvPicPr>
        <p:blipFill>
          <a:blip r:embed="rId9">
            <a:lum bright="70000" contrast="-70000"/>
            <a:extLst>
              <a:ext uri="{28A0092B-C50C-407E-A947-70E740481C1C}">
                <a14:useLocalDpi xmlns:a14="http://schemas.microsoft.com/office/drawing/2010/main" val="0"/>
              </a:ext>
            </a:extLst>
          </a:blip>
          <a:stretch>
            <a:fillRect/>
          </a:stretch>
        </p:blipFill>
        <p:spPr>
          <a:xfrm>
            <a:off x="-9129264" y="2124618"/>
            <a:ext cx="5878992" cy="3403096"/>
          </a:xfrm>
          <a:prstGeom prst="rect">
            <a:avLst/>
          </a:prstGeom>
          <a:ln>
            <a:noFill/>
          </a:ln>
        </p:spPr>
      </p:pic>
      <p:pic>
        <p:nvPicPr>
          <p:cNvPr id="24" name="Imagen 23">
            <a:extLst>
              <a:ext uri="{FF2B5EF4-FFF2-40B4-BE49-F238E27FC236}">
                <a16:creationId xmlns:a16="http://schemas.microsoft.com/office/drawing/2014/main" id="{FCEA2F72-C435-46E1-A8EB-629A2D8B2A5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2948068" y="-528004"/>
            <a:ext cx="1713471" cy="1713471"/>
          </a:xfrm>
          <a:prstGeom prst="rect">
            <a:avLst/>
          </a:prstGeom>
        </p:spPr>
      </p:pic>
      <p:sp>
        <p:nvSpPr>
          <p:cNvPr id="27" name="CuadroTexto 26">
            <a:extLst>
              <a:ext uri="{FF2B5EF4-FFF2-40B4-BE49-F238E27FC236}">
                <a16:creationId xmlns:a16="http://schemas.microsoft.com/office/drawing/2014/main" id="{F3EE3474-A25C-4946-AE24-8247F739C7EF}"/>
              </a:ext>
            </a:extLst>
          </p:cNvPr>
          <p:cNvSpPr txBox="1"/>
          <p:nvPr/>
        </p:nvSpPr>
        <p:spPr>
          <a:xfrm>
            <a:off x="14903096" y="76811"/>
            <a:ext cx="56835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12" name="Imagen 11">
            <a:extLst>
              <a:ext uri="{FF2B5EF4-FFF2-40B4-BE49-F238E27FC236}">
                <a16:creationId xmlns:a16="http://schemas.microsoft.com/office/drawing/2014/main" id="{B9278C33-8569-4716-B6A3-C197E427290D}"/>
              </a:ext>
            </a:extLst>
          </p:cNvPr>
          <p:cNvPicPr>
            <a:picLocks noChangeAspect="1"/>
          </p:cNvPicPr>
          <p:nvPr/>
        </p:nvPicPr>
        <p:blipFill>
          <a:blip r:embed="rId11"/>
          <a:stretch>
            <a:fillRect/>
          </a:stretch>
        </p:blipFill>
        <p:spPr>
          <a:xfrm>
            <a:off x="756068" y="1062509"/>
            <a:ext cx="10292334" cy="4964603"/>
          </a:xfrm>
          <a:prstGeom prst="rect">
            <a:avLst/>
          </a:prstGeom>
        </p:spPr>
      </p:pic>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sp>
        <p:nvSpPr>
          <p:cNvPr id="2" name="Círculo: vacío 1">
            <a:extLst>
              <a:ext uri="{FF2B5EF4-FFF2-40B4-BE49-F238E27FC236}">
                <a16:creationId xmlns:a16="http://schemas.microsoft.com/office/drawing/2014/main" id="{EA2D04F6-E369-4A74-8536-17662584EE2A}"/>
              </a:ext>
            </a:extLst>
          </p:cNvPr>
          <p:cNvSpPr/>
          <p:nvPr/>
        </p:nvSpPr>
        <p:spPr>
          <a:xfrm>
            <a:off x="-913586" y="-9348984"/>
            <a:ext cx="21337518" cy="21337518"/>
          </a:xfrm>
          <a:prstGeom prst="donut">
            <a:avLst>
              <a:gd name="adj" fmla="val 47659"/>
            </a:avLst>
          </a:prstGeom>
          <a:solidFill>
            <a:schemeClr val="tx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26" name="CuadroTexto 25">
            <a:extLst>
              <a:ext uri="{FF2B5EF4-FFF2-40B4-BE49-F238E27FC236}">
                <a16:creationId xmlns:a16="http://schemas.microsoft.com/office/drawing/2014/main" id="{CF5F3675-B89A-4FD7-A92F-752FA69790B7}"/>
              </a:ext>
            </a:extLst>
          </p:cNvPr>
          <p:cNvSpPr txBox="1"/>
          <p:nvPr/>
        </p:nvSpPr>
        <p:spPr>
          <a:xfrm>
            <a:off x="1170229" y="7642632"/>
            <a:ext cx="2067419"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Catálogo:</a:t>
            </a:r>
          </a:p>
        </p:txBody>
      </p:sp>
      <p:sp>
        <p:nvSpPr>
          <p:cNvPr id="28" name="CuadroTexto 27">
            <a:extLst>
              <a:ext uri="{FF2B5EF4-FFF2-40B4-BE49-F238E27FC236}">
                <a16:creationId xmlns:a16="http://schemas.microsoft.com/office/drawing/2014/main" id="{9B0150D7-CAC5-4C11-82D7-B7A0F4F0CF16}"/>
              </a:ext>
            </a:extLst>
          </p:cNvPr>
          <p:cNvSpPr txBox="1"/>
          <p:nvPr/>
        </p:nvSpPr>
        <p:spPr>
          <a:xfrm>
            <a:off x="1170229" y="8383833"/>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encontraremos todos los vehículos en venta disponibles</a:t>
            </a:r>
          </a:p>
        </p:txBody>
      </p:sp>
      <p:sp>
        <p:nvSpPr>
          <p:cNvPr id="31" name="CuadroTexto 30">
            <a:extLst>
              <a:ext uri="{FF2B5EF4-FFF2-40B4-BE49-F238E27FC236}">
                <a16:creationId xmlns:a16="http://schemas.microsoft.com/office/drawing/2014/main" id="{F694E24D-DFB5-4C1E-B914-C005147A5969}"/>
              </a:ext>
            </a:extLst>
          </p:cNvPr>
          <p:cNvSpPr txBox="1"/>
          <p:nvPr/>
        </p:nvSpPr>
        <p:spPr>
          <a:xfrm>
            <a:off x="-6885243" y="1948932"/>
            <a:ext cx="2067419"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Servicios:</a:t>
            </a:r>
          </a:p>
        </p:txBody>
      </p:sp>
      <p:sp>
        <p:nvSpPr>
          <p:cNvPr id="35" name="CuadroTexto 34">
            <a:extLst>
              <a:ext uri="{FF2B5EF4-FFF2-40B4-BE49-F238E27FC236}">
                <a16:creationId xmlns:a16="http://schemas.microsoft.com/office/drawing/2014/main" id="{A08F2FBB-435E-49A4-B482-D49F6A7D852B}"/>
              </a:ext>
            </a:extLst>
          </p:cNvPr>
          <p:cNvSpPr txBox="1"/>
          <p:nvPr/>
        </p:nvSpPr>
        <p:spPr>
          <a:xfrm>
            <a:off x="-6867699" y="2511682"/>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se encontraran servicios adicionales, como talleres, seguros, etc.</a:t>
            </a:r>
          </a:p>
        </p:txBody>
      </p:sp>
      <p:sp>
        <p:nvSpPr>
          <p:cNvPr id="36" name="CuadroTexto 35">
            <a:extLst>
              <a:ext uri="{FF2B5EF4-FFF2-40B4-BE49-F238E27FC236}">
                <a16:creationId xmlns:a16="http://schemas.microsoft.com/office/drawing/2014/main" id="{2038A7AB-7630-4004-B80F-AF052DB60B6B}"/>
              </a:ext>
            </a:extLst>
          </p:cNvPr>
          <p:cNvSpPr txBox="1"/>
          <p:nvPr/>
        </p:nvSpPr>
        <p:spPr>
          <a:xfrm>
            <a:off x="5392831" y="1948931"/>
            <a:ext cx="2975281"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Inicio de Sesión:</a:t>
            </a:r>
          </a:p>
        </p:txBody>
      </p:sp>
      <p:sp>
        <p:nvSpPr>
          <p:cNvPr id="37" name="CuadroTexto 36">
            <a:extLst>
              <a:ext uri="{FF2B5EF4-FFF2-40B4-BE49-F238E27FC236}">
                <a16:creationId xmlns:a16="http://schemas.microsoft.com/office/drawing/2014/main" id="{C5A8E037-ADA2-4B58-B0EA-073E8BAE5711}"/>
              </a:ext>
            </a:extLst>
          </p:cNvPr>
          <p:cNvSpPr txBox="1"/>
          <p:nvPr/>
        </p:nvSpPr>
        <p:spPr>
          <a:xfrm>
            <a:off x="5392831" y="2511681"/>
            <a:ext cx="5655571" cy="369332"/>
          </a:xfrm>
          <a:prstGeom prst="rect">
            <a:avLst/>
          </a:prstGeom>
          <a:noFill/>
        </p:spPr>
        <p:txBody>
          <a:bodyPr wrap="square" rtlCol="0">
            <a:spAutoFit/>
          </a:bodyPr>
          <a:lstStyle/>
          <a:p>
            <a:r>
              <a:rPr lang="es-ES" dirty="0">
                <a:solidFill>
                  <a:schemeClr val="bg1"/>
                </a:solidFill>
                <a:latin typeface="Arial Black" panose="020B0A04020102020204" pitchFamily="34" charset="0"/>
              </a:rPr>
              <a:t>Botón accesible y sencillo de visualizar </a:t>
            </a:r>
          </a:p>
        </p:txBody>
      </p:sp>
      <p:pic>
        <p:nvPicPr>
          <p:cNvPr id="15" name="Imagen 14">
            <a:extLst>
              <a:ext uri="{FF2B5EF4-FFF2-40B4-BE49-F238E27FC236}">
                <a16:creationId xmlns:a16="http://schemas.microsoft.com/office/drawing/2014/main" id="{961CE86B-EAA2-49EF-817C-19F2C923B9D9}"/>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885243" y="3422712"/>
            <a:ext cx="697496" cy="697496"/>
          </a:xfrm>
          <a:prstGeom prst="rect">
            <a:avLst/>
          </a:prstGeom>
        </p:spPr>
      </p:pic>
      <p:sp>
        <p:nvSpPr>
          <p:cNvPr id="38" name="CuadroTexto 37">
            <a:extLst>
              <a:ext uri="{FF2B5EF4-FFF2-40B4-BE49-F238E27FC236}">
                <a16:creationId xmlns:a16="http://schemas.microsoft.com/office/drawing/2014/main" id="{024F5766-BE14-4B07-AC99-0C924267CD01}"/>
              </a:ext>
            </a:extLst>
          </p:cNvPr>
          <p:cNvSpPr txBox="1"/>
          <p:nvPr/>
        </p:nvSpPr>
        <p:spPr>
          <a:xfrm>
            <a:off x="-6187747" y="3582264"/>
            <a:ext cx="5655571" cy="369332"/>
          </a:xfrm>
          <a:prstGeom prst="rect">
            <a:avLst/>
          </a:prstGeom>
          <a:noFill/>
        </p:spPr>
        <p:txBody>
          <a:bodyPr wrap="square" rtlCol="0">
            <a:spAutoFit/>
          </a:bodyPr>
          <a:lstStyle/>
          <a:p>
            <a:r>
              <a:rPr lang="es-ES" dirty="0">
                <a:solidFill>
                  <a:schemeClr val="bg1"/>
                </a:solidFill>
                <a:latin typeface="Arial Black" panose="020B0A04020102020204" pitchFamily="34" charset="0"/>
              </a:rPr>
              <a:t>Los servicios extras siguen en desarrollo</a:t>
            </a:r>
          </a:p>
        </p:txBody>
      </p:sp>
      <p:pic>
        <p:nvPicPr>
          <p:cNvPr id="16" name="Imagen 15">
            <a:extLst>
              <a:ext uri="{FF2B5EF4-FFF2-40B4-BE49-F238E27FC236}">
                <a16:creationId xmlns:a16="http://schemas.microsoft.com/office/drawing/2014/main" id="{5FA84AAE-929A-4377-B9CA-3894FA68D267}"/>
              </a:ext>
            </a:extLst>
          </p:cNvPr>
          <p:cNvPicPr>
            <a:picLocks noChangeAspect="1"/>
          </p:cNvPicPr>
          <p:nvPr/>
        </p:nvPicPr>
        <p:blipFill>
          <a:blip r:embed="rId14">
            <a:alphaModFix amt="0"/>
          </a:blip>
          <a:stretch>
            <a:fillRect/>
          </a:stretch>
        </p:blipFill>
        <p:spPr>
          <a:xfrm>
            <a:off x="3747701" y="1865839"/>
            <a:ext cx="4011914" cy="4175970"/>
          </a:xfrm>
          <a:prstGeom prst="rect">
            <a:avLst/>
          </a:prstGeom>
        </p:spPr>
      </p:pic>
    </p:spTree>
    <p:extLst>
      <p:ext uri="{BB962C8B-B14F-4D97-AF65-F5344CB8AC3E}">
        <p14:creationId xmlns:p14="http://schemas.microsoft.com/office/powerpoint/2010/main" val="334776080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sp>
        <p:nvSpPr>
          <p:cNvPr id="23" name="CuadroTexto 22">
            <a:extLst>
              <a:ext uri="{FF2B5EF4-FFF2-40B4-BE49-F238E27FC236}">
                <a16:creationId xmlns:a16="http://schemas.microsoft.com/office/drawing/2014/main" id="{65AEE73E-BE47-4D26-B43A-DB2398E3C931}"/>
              </a:ext>
            </a:extLst>
          </p:cNvPr>
          <p:cNvSpPr txBox="1"/>
          <p:nvPr/>
        </p:nvSpPr>
        <p:spPr>
          <a:xfrm>
            <a:off x="2436827" y="-3665049"/>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10781854"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63027" y="5060012"/>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3206108" y="5503892"/>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81854" y="4829529"/>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9088220" y="5371039"/>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pic>
        <p:nvPicPr>
          <p:cNvPr id="13" name="Imagen 12">
            <a:extLst>
              <a:ext uri="{FF2B5EF4-FFF2-40B4-BE49-F238E27FC236}">
                <a16:creationId xmlns:a16="http://schemas.microsoft.com/office/drawing/2014/main" id="{10C870B1-3BF4-468D-88D1-787EAE1A8C30}"/>
              </a:ext>
            </a:extLst>
          </p:cNvPr>
          <p:cNvPicPr>
            <a:picLocks noChangeAspect="1"/>
          </p:cNvPicPr>
          <p:nvPr/>
        </p:nvPicPr>
        <p:blipFill>
          <a:blip r:embed="rId9">
            <a:lum bright="70000" contrast="-70000"/>
            <a:extLst>
              <a:ext uri="{28A0092B-C50C-407E-A947-70E740481C1C}">
                <a14:useLocalDpi xmlns:a14="http://schemas.microsoft.com/office/drawing/2010/main" val="0"/>
              </a:ext>
            </a:extLst>
          </a:blip>
          <a:stretch>
            <a:fillRect/>
          </a:stretch>
        </p:blipFill>
        <p:spPr>
          <a:xfrm>
            <a:off x="-9129264" y="2124618"/>
            <a:ext cx="5878992" cy="3403096"/>
          </a:xfrm>
          <a:prstGeom prst="rect">
            <a:avLst/>
          </a:prstGeom>
          <a:ln>
            <a:noFill/>
          </a:ln>
        </p:spPr>
      </p:pic>
      <p:pic>
        <p:nvPicPr>
          <p:cNvPr id="24" name="Imagen 23">
            <a:extLst>
              <a:ext uri="{FF2B5EF4-FFF2-40B4-BE49-F238E27FC236}">
                <a16:creationId xmlns:a16="http://schemas.microsoft.com/office/drawing/2014/main" id="{FCEA2F72-C435-46E1-A8EB-629A2D8B2A5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2948068" y="-528004"/>
            <a:ext cx="1713471" cy="1713471"/>
          </a:xfrm>
          <a:prstGeom prst="rect">
            <a:avLst/>
          </a:prstGeom>
        </p:spPr>
      </p:pic>
      <p:sp>
        <p:nvSpPr>
          <p:cNvPr id="27" name="CuadroTexto 26">
            <a:extLst>
              <a:ext uri="{FF2B5EF4-FFF2-40B4-BE49-F238E27FC236}">
                <a16:creationId xmlns:a16="http://schemas.microsoft.com/office/drawing/2014/main" id="{F3EE3474-A25C-4946-AE24-8247F739C7EF}"/>
              </a:ext>
            </a:extLst>
          </p:cNvPr>
          <p:cNvSpPr txBox="1"/>
          <p:nvPr/>
        </p:nvSpPr>
        <p:spPr>
          <a:xfrm>
            <a:off x="14903096" y="76811"/>
            <a:ext cx="56835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12" name="Imagen 11">
            <a:extLst>
              <a:ext uri="{FF2B5EF4-FFF2-40B4-BE49-F238E27FC236}">
                <a16:creationId xmlns:a16="http://schemas.microsoft.com/office/drawing/2014/main" id="{B9278C33-8569-4716-B6A3-C197E427290D}"/>
              </a:ext>
            </a:extLst>
          </p:cNvPr>
          <p:cNvPicPr>
            <a:picLocks noChangeAspect="1"/>
          </p:cNvPicPr>
          <p:nvPr/>
        </p:nvPicPr>
        <p:blipFill>
          <a:blip r:embed="rId11">
            <a:alphaModFix amt="0"/>
          </a:blip>
          <a:stretch>
            <a:fillRect/>
          </a:stretch>
        </p:blipFill>
        <p:spPr>
          <a:xfrm>
            <a:off x="756068" y="1062509"/>
            <a:ext cx="10292334" cy="4964603"/>
          </a:xfrm>
          <a:prstGeom prst="rect">
            <a:avLst/>
          </a:prstGeom>
        </p:spPr>
      </p:pic>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sp>
        <p:nvSpPr>
          <p:cNvPr id="26" name="CuadroTexto 25">
            <a:extLst>
              <a:ext uri="{FF2B5EF4-FFF2-40B4-BE49-F238E27FC236}">
                <a16:creationId xmlns:a16="http://schemas.microsoft.com/office/drawing/2014/main" id="{CF5F3675-B89A-4FD7-A92F-752FA69790B7}"/>
              </a:ext>
            </a:extLst>
          </p:cNvPr>
          <p:cNvSpPr txBox="1"/>
          <p:nvPr/>
        </p:nvSpPr>
        <p:spPr>
          <a:xfrm>
            <a:off x="1170229" y="7642632"/>
            <a:ext cx="2067419"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Catálogo:</a:t>
            </a:r>
          </a:p>
        </p:txBody>
      </p:sp>
      <p:sp>
        <p:nvSpPr>
          <p:cNvPr id="28" name="CuadroTexto 27">
            <a:extLst>
              <a:ext uri="{FF2B5EF4-FFF2-40B4-BE49-F238E27FC236}">
                <a16:creationId xmlns:a16="http://schemas.microsoft.com/office/drawing/2014/main" id="{9B0150D7-CAC5-4C11-82D7-B7A0F4F0CF16}"/>
              </a:ext>
            </a:extLst>
          </p:cNvPr>
          <p:cNvSpPr txBox="1"/>
          <p:nvPr/>
        </p:nvSpPr>
        <p:spPr>
          <a:xfrm>
            <a:off x="1170229" y="8383833"/>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encontraremos todos los vehículos en venta disponibles</a:t>
            </a:r>
          </a:p>
        </p:txBody>
      </p:sp>
      <p:sp>
        <p:nvSpPr>
          <p:cNvPr id="31" name="CuadroTexto 30">
            <a:extLst>
              <a:ext uri="{FF2B5EF4-FFF2-40B4-BE49-F238E27FC236}">
                <a16:creationId xmlns:a16="http://schemas.microsoft.com/office/drawing/2014/main" id="{F694E24D-DFB5-4C1E-B914-C005147A5969}"/>
              </a:ext>
            </a:extLst>
          </p:cNvPr>
          <p:cNvSpPr txBox="1"/>
          <p:nvPr/>
        </p:nvSpPr>
        <p:spPr>
          <a:xfrm>
            <a:off x="-6885243" y="1948932"/>
            <a:ext cx="2067419"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Servicios:</a:t>
            </a:r>
          </a:p>
        </p:txBody>
      </p:sp>
      <p:sp>
        <p:nvSpPr>
          <p:cNvPr id="35" name="CuadroTexto 34">
            <a:extLst>
              <a:ext uri="{FF2B5EF4-FFF2-40B4-BE49-F238E27FC236}">
                <a16:creationId xmlns:a16="http://schemas.microsoft.com/office/drawing/2014/main" id="{A08F2FBB-435E-49A4-B482-D49F6A7D852B}"/>
              </a:ext>
            </a:extLst>
          </p:cNvPr>
          <p:cNvSpPr txBox="1"/>
          <p:nvPr/>
        </p:nvSpPr>
        <p:spPr>
          <a:xfrm>
            <a:off x="-6867699" y="2511682"/>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se encontraran servicios adicionales, como talleres, seguros, etc.</a:t>
            </a:r>
          </a:p>
        </p:txBody>
      </p:sp>
      <p:sp>
        <p:nvSpPr>
          <p:cNvPr id="36" name="CuadroTexto 35">
            <a:extLst>
              <a:ext uri="{FF2B5EF4-FFF2-40B4-BE49-F238E27FC236}">
                <a16:creationId xmlns:a16="http://schemas.microsoft.com/office/drawing/2014/main" id="{2038A7AB-7630-4004-B80F-AF052DB60B6B}"/>
              </a:ext>
            </a:extLst>
          </p:cNvPr>
          <p:cNvSpPr txBox="1"/>
          <p:nvPr/>
        </p:nvSpPr>
        <p:spPr>
          <a:xfrm>
            <a:off x="5392831" y="-1852923"/>
            <a:ext cx="2975281"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Inicio de Sesión:</a:t>
            </a:r>
          </a:p>
        </p:txBody>
      </p:sp>
      <p:sp>
        <p:nvSpPr>
          <p:cNvPr id="37" name="CuadroTexto 36">
            <a:extLst>
              <a:ext uri="{FF2B5EF4-FFF2-40B4-BE49-F238E27FC236}">
                <a16:creationId xmlns:a16="http://schemas.microsoft.com/office/drawing/2014/main" id="{C5A8E037-ADA2-4B58-B0EA-073E8BAE5711}"/>
              </a:ext>
            </a:extLst>
          </p:cNvPr>
          <p:cNvSpPr txBox="1"/>
          <p:nvPr/>
        </p:nvSpPr>
        <p:spPr>
          <a:xfrm>
            <a:off x="5392831" y="-1290173"/>
            <a:ext cx="5655571" cy="369332"/>
          </a:xfrm>
          <a:prstGeom prst="rect">
            <a:avLst/>
          </a:prstGeom>
          <a:noFill/>
        </p:spPr>
        <p:txBody>
          <a:bodyPr wrap="square" rtlCol="0">
            <a:spAutoFit/>
          </a:bodyPr>
          <a:lstStyle/>
          <a:p>
            <a:r>
              <a:rPr lang="es-ES" dirty="0">
                <a:solidFill>
                  <a:schemeClr val="bg1"/>
                </a:solidFill>
                <a:latin typeface="Arial Black" panose="020B0A04020102020204" pitchFamily="34" charset="0"/>
              </a:rPr>
              <a:t>Botón accesible y sencillo de visualizar </a:t>
            </a:r>
          </a:p>
        </p:txBody>
      </p:sp>
      <p:pic>
        <p:nvPicPr>
          <p:cNvPr id="15" name="Imagen 14">
            <a:extLst>
              <a:ext uri="{FF2B5EF4-FFF2-40B4-BE49-F238E27FC236}">
                <a16:creationId xmlns:a16="http://schemas.microsoft.com/office/drawing/2014/main" id="{961CE86B-EAA2-49EF-817C-19F2C923B9D9}"/>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885243" y="3422712"/>
            <a:ext cx="697496" cy="697496"/>
          </a:xfrm>
          <a:prstGeom prst="rect">
            <a:avLst/>
          </a:prstGeom>
        </p:spPr>
      </p:pic>
      <p:sp>
        <p:nvSpPr>
          <p:cNvPr id="38" name="CuadroTexto 37">
            <a:extLst>
              <a:ext uri="{FF2B5EF4-FFF2-40B4-BE49-F238E27FC236}">
                <a16:creationId xmlns:a16="http://schemas.microsoft.com/office/drawing/2014/main" id="{024F5766-BE14-4B07-AC99-0C924267CD01}"/>
              </a:ext>
            </a:extLst>
          </p:cNvPr>
          <p:cNvSpPr txBox="1"/>
          <p:nvPr/>
        </p:nvSpPr>
        <p:spPr>
          <a:xfrm>
            <a:off x="-6187747" y="3582264"/>
            <a:ext cx="5655571" cy="369332"/>
          </a:xfrm>
          <a:prstGeom prst="rect">
            <a:avLst/>
          </a:prstGeom>
          <a:noFill/>
        </p:spPr>
        <p:txBody>
          <a:bodyPr wrap="square" rtlCol="0">
            <a:spAutoFit/>
          </a:bodyPr>
          <a:lstStyle/>
          <a:p>
            <a:r>
              <a:rPr lang="es-ES" dirty="0">
                <a:solidFill>
                  <a:schemeClr val="bg1"/>
                </a:solidFill>
                <a:latin typeface="Arial Black" panose="020B0A04020102020204" pitchFamily="34" charset="0"/>
              </a:rPr>
              <a:t>Los servicios extras siguen en desarrollo</a:t>
            </a:r>
          </a:p>
        </p:txBody>
      </p:sp>
      <p:pic>
        <p:nvPicPr>
          <p:cNvPr id="16" name="Imagen 15">
            <a:extLst>
              <a:ext uri="{FF2B5EF4-FFF2-40B4-BE49-F238E27FC236}">
                <a16:creationId xmlns:a16="http://schemas.microsoft.com/office/drawing/2014/main" id="{5FA84AAE-929A-4377-B9CA-3894FA68D267}"/>
              </a:ext>
            </a:extLst>
          </p:cNvPr>
          <p:cNvPicPr>
            <a:picLocks noChangeAspect="1"/>
          </p:cNvPicPr>
          <p:nvPr/>
        </p:nvPicPr>
        <p:blipFill>
          <a:blip r:embed="rId14">
            <a:alphaModFix/>
          </a:blip>
          <a:stretch>
            <a:fillRect/>
          </a:stretch>
        </p:blipFill>
        <p:spPr>
          <a:xfrm>
            <a:off x="3747701" y="1350404"/>
            <a:ext cx="4011914" cy="4175970"/>
          </a:xfrm>
          <a:prstGeom prst="rect">
            <a:avLst/>
          </a:prstGeom>
        </p:spPr>
      </p:pic>
      <p:sp>
        <p:nvSpPr>
          <p:cNvPr id="2" name="Círculo: vacío 1">
            <a:extLst>
              <a:ext uri="{FF2B5EF4-FFF2-40B4-BE49-F238E27FC236}">
                <a16:creationId xmlns:a16="http://schemas.microsoft.com/office/drawing/2014/main" id="{EA2D04F6-E369-4A74-8536-17662584EE2A}"/>
              </a:ext>
            </a:extLst>
          </p:cNvPr>
          <p:cNvSpPr/>
          <p:nvPr/>
        </p:nvSpPr>
        <p:spPr>
          <a:xfrm>
            <a:off x="-4951906" y="-7246047"/>
            <a:ext cx="21337518" cy="21337518"/>
          </a:xfrm>
          <a:prstGeom prst="donut">
            <a:avLst>
              <a:gd name="adj" fmla="val 37795"/>
            </a:avLst>
          </a:prstGeom>
          <a:solidFill>
            <a:schemeClr val="tx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Tree>
    <p:extLst>
      <p:ext uri="{BB962C8B-B14F-4D97-AF65-F5344CB8AC3E}">
        <p14:creationId xmlns:p14="http://schemas.microsoft.com/office/powerpoint/2010/main" val="358495893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109842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762000" y="1004201"/>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762000" y="2351782"/>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96000" y="-1098426"/>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959969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sp>
        <p:nvSpPr>
          <p:cNvPr id="11" name="CuadroTexto 10">
            <a:extLst>
              <a:ext uri="{FF2B5EF4-FFF2-40B4-BE49-F238E27FC236}">
                <a16:creationId xmlns:a16="http://schemas.microsoft.com/office/drawing/2014/main" id="{285733B9-E8BF-4B07-A3D1-CBEE88C2C704}"/>
              </a:ext>
            </a:extLst>
          </p:cNvPr>
          <p:cNvSpPr txBox="1"/>
          <p:nvPr/>
        </p:nvSpPr>
        <p:spPr>
          <a:xfrm>
            <a:off x="762000" y="8170239"/>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spTree>
    <p:extLst>
      <p:ext uri="{BB962C8B-B14F-4D97-AF65-F5344CB8AC3E}">
        <p14:creationId xmlns:p14="http://schemas.microsoft.com/office/powerpoint/2010/main" val="215143773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109842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762000" y="1004201"/>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762000" y="2351782"/>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96000" y="-1098426"/>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959969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sp>
        <p:nvSpPr>
          <p:cNvPr id="11" name="CuadroTexto 10">
            <a:extLst>
              <a:ext uri="{FF2B5EF4-FFF2-40B4-BE49-F238E27FC236}">
                <a16:creationId xmlns:a16="http://schemas.microsoft.com/office/drawing/2014/main" id="{285733B9-E8BF-4B07-A3D1-CBEE88C2C704}"/>
              </a:ext>
            </a:extLst>
          </p:cNvPr>
          <p:cNvSpPr txBox="1"/>
          <p:nvPr/>
        </p:nvSpPr>
        <p:spPr>
          <a:xfrm>
            <a:off x="762000" y="3992795"/>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spTree>
    <p:extLst>
      <p:ext uri="{BB962C8B-B14F-4D97-AF65-F5344CB8AC3E}">
        <p14:creationId xmlns:p14="http://schemas.microsoft.com/office/powerpoint/2010/main" val="293898045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230537"/>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98123" y="1583882"/>
            <a:ext cx="920190" cy="92019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4081203" y="1782367"/>
            <a:ext cx="364119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26" name="Imagen 25">
            <a:extLst>
              <a:ext uri="{FF2B5EF4-FFF2-40B4-BE49-F238E27FC236}">
                <a16:creationId xmlns:a16="http://schemas.microsoft.com/office/drawing/2014/main" id="{99830248-7248-4768-A8DC-1208F962358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266761" y="2746734"/>
            <a:ext cx="1079432" cy="1079432"/>
          </a:xfrm>
          <a:prstGeom prst="rect">
            <a:avLst/>
          </a:prstGeom>
        </p:spPr>
      </p:pic>
      <p:sp>
        <p:nvSpPr>
          <p:cNvPr id="28" name="CuadroTexto 27">
            <a:extLst>
              <a:ext uri="{FF2B5EF4-FFF2-40B4-BE49-F238E27FC236}">
                <a16:creationId xmlns:a16="http://schemas.microsoft.com/office/drawing/2014/main" id="{10047F87-58FA-4E36-86D9-2065C070EFF4}"/>
              </a:ext>
            </a:extLst>
          </p:cNvPr>
          <p:cNvSpPr txBox="1"/>
          <p:nvPr/>
        </p:nvSpPr>
        <p:spPr>
          <a:xfrm>
            <a:off x="14675721" y="3024840"/>
            <a:ext cx="54879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flipV="1">
            <a:off x="13266761"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90353"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4473433"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1475506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Tree>
    <p:extLst>
      <p:ext uri="{BB962C8B-B14F-4D97-AF65-F5344CB8AC3E}">
        <p14:creationId xmlns:p14="http://schemas.microsoft.com/office/powerpoint/2010/main" val="6979551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230537"/>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9908" y="1583882"/>
            <a:ext cx="920190" cy="92019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2436828" y="1782367"/>
            <a:ext cx="364119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26" name="Imagen 25">
            <a:extLst>
              <a:ext uri="{FF2B5EF4-FFF2-40B4-BE49-F238E27FC236}">
                <a16:creationId xmlns:a16="http://schemas.microsoft.com/office/drawing/2014/main" id="{99830248-7248-4768-A8DC-1208F962358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266761" y="2746734"/>
            <a:ext cx="1079432" cy="1079432"/>
          </a:xfrm>
          <a:prstGeom prst="rect">
            <a:avLst/>
          </a:prstGeom>
        </p:spPr>
      </p:pic>
      <p:sp>
        <p:nvSpPr>
          <p:cNvPr id="28" name="CuadroTexto 27">
            <a:extLst>
              <a:ext uri="{FF2B5EF4-FFF2-40B4-BE49-F238E27FC236}">
                <a16:creationId xmlns:a16="http://schemas.microsoft.com/office/drawing/2014/main" id="{10047F87-58FA-4E36-86D9-2065C070EFF4}"/>
              </a:ext>
            </a:extLst>
          </p:cNvPr>
          <p:cNvSpPr txBox="1"/>
          <p:nvPr/>
        </p:nvSpPr>
        <p:spPr>
          <a:xfrm>
            <a:off x="14675721" y="3024840"/>
            <a:ext cx="54879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flipV="1">
            <a:off x="13266761"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90353"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4473433"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1475506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Tree>
    <p:extLst>
      <p:ext uri="{BB962C8B-B14F-4D97-AF65-F5344CB8AC3E}">
        <p14:creationId xmlns:p14="http://schemas.microsoft.com/office/powerpoint/2010/main" val="52244688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230537"/>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9908" y="1583882"/>
            <a:ext cx="920190" cy="92019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2436828" y="1782367"/>
            <a:ext cx="364119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26" name="Imagen 25">
            <a:extLst>
              <a:ext uri="{FF2B5EF4-FFF2-40B4-BE49-F238E27FC236}">
                <a16:creationId xmlns:a16="http://schemas.microsoft.com/office/drawing/2014/main" id="{99830248-7248-4768-A8DC-1208F962358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7868" y="2746734"/>
            <a:ext cx="1079432" cy="1079432"/>
          </a:xfrm>
          <a:prstGeom prst="rect">
            <a:avLst/>
          </a:prstGeom>
        </p:spPr>
      </p:pic>
      <p:sp>
        <p:nvSpPr>
          <p:cNvPr id="28" name="CuadroTexto 27">
            <a:extLst>
              <a:ext uri="{FF2B5EF4-FFF2-40B4-BE49-F238E27FC236}">
                <a16:creationId xmlns:a16="http://schemas.microsoft.com/office/drawing/2014/main" id="{10047F87-58FA-4E36-86D9-2065C070EFF4}"/>
              </a:ext>
            </a:extLst>
          </p:cNvPr>
          <p:cNvSpPr txBox="1"/>
          <p:nvPr/>
        </p:nvSpPr>
        <p:spPr>
          <a:xfrm>
            <a:off x="2436828" y="3024840"/>
            <a:ext cx="54879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flipV="1">
            <a:off x="13266761"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90353"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4473433"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1475506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Tree>
    <p:extLst>
      <p:ext uri="{BB962C8B-B14F-4D97-AF65-F5344CB8AC3E}">
        <p14:creationId xmlns:p14="http://schemas.microsoft.com/office/powerpoint/2010/main" val="164431167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230537"/>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9908" y="1583882"/>
            <a:ext cx="920190" cy="92019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2436828" y="1782367"/>
            <a:ext cx="364119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26" name="Imagen 25">
            <a:extLst>
              <a:ext uri="{FF2B5EF4-FFF2-40B4-BE49-F238E27FC236}">
                <a16:creationId xmlns:a16="http://schemas.microsoft.com/office/drawing/2014/main" id="{99830248-7248-4768-A8DC-1208F962358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7868" y="2746734"/>
            <a:ext cx="1079432" cy="1079432"/>
          </a:xfrm>
          <a:prstGeom prst="rect">
            <a:avLst/>
          </a:prstGeom>
        </p:spPr>
      </p:pic>
      <p:sp>
        <p:nvSpPr>
          <p:cNvPr id="28" name="CuadroTexto 27">
            <a:extLst>
              <a:ext uri="{FF2B5EF4-FFF2-40B4-BE49-F238E27FC236}">
                <a16:creationId xmlns:a16="http://schemas.microsoft.com/office/drawing/2014/main" id="{10047F87-58FA-4E36-86D9-2065C070EFF4}"/>
              </a:ext>
            </a:extLst>
          </p:cNvPr>
          <p:cNvSpPr txBox="1"/>
          <p:nvPr/>
        </p:nvSpPr>
        <p:spPr>
          <a:xfrm>
            <a:off x="2436828" y="3024840"/>
            <a:ext cx="54879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flipV="1">
            <a:off x="13266761"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27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2444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1475506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Tree>
    <p:extLst>
      <p:ext uri="{BB962C8B-B14F-4D97-AF65-F5344CB8AC3E}">
        <p14:creationId xmlns:p14="http://schemas.microsoft.com/office/powerpoint/2010/main" val="194315517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230537"/>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9908" y="1583882"/>
            <a:ext cx="920190" cy="92019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2436828" y="1782367"/>
            <a:ext cx="364119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26" name="Imagen 25">
            <a:extLst>
              <a:ext uri="{FF2B5EF4-FFF2-40B4-BE49-F238E27FC236}">
                <a16:creationId xmlns:a16="http://schemas.microsoft.com/office/drawing/2014/main" id="{99830248-7248-4768-A8DC-1208F962358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7868" y="2746734"/>
            <a:ext cx="1079432" cy="1079432"/>
          </a:xfrm>
          <a:prstGeom prst="rect">
            <a:avLst/>
          </a:prstGeom>
        </p:spPr>
      </p:pic>
      <p:sp>
        <p:nvSpPr>
          <p:cNvPr id="28" name="CuadroTexto 27">
            <a:extLst>
              <a:ext uri="{FF2B5EF4-FFF2-40B4-BE49-F238E27FC236}">
                <a16:creationId xmlns:a16="http://schemas.microsoft.com/office/drawing/2014/main" id="{10047F87-58FA-4E36-86D9-2065C070EFF4}"/>
              </a:ext>
            </a:extLst>
          </p:cNvPr>
          <p:cNvSpPr txBox="1"/>
          <p:nvPr/>
        </p:nvSpPr>
        <p:spPr>
          <a:xfrm>
            <a:off x="2436828" y="3024840"/>
            <a:ext cx="54879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flipV="1">
            <a:off x="948526"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27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2444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2436828"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Tree>
    <p:extLst>
      <p:ext uri="{BB962C8B-B14F-4D97-AF65-F5344CB8AC3E}">
        <p14:creationId xmlns:p14="http://schemas.microsoft.com/office/powerpoint/2010/main" val="370677223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312</TotalTime>
  <Words>1388</Words>
  <Application>Microsoft Office PowerPoint</Application>
  <PresentationFormat>Panorámica</PresentationFormat>
  <Paragraphs>303</Paragraphs>
  <Slides>23</Slides>
  <Notes>12</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23</vt:i4>
      </vt:variant>
    </vt:vector>
  </HeadingPairs>
  <TitlesOfParts>
    <vt:vector size="28" baseType="lpstr">
      <vt:lpstr>Arial</vt:lpstr>
      <vt:lpstr>Arial Black</vt:lpstr>
      <vt:lpstr>Calibri</vt:lpstr>
      <vt:lpstr>Calibri Light</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Ricardo Romero Lobato</dc:creator>
  <cp:lastModifiedBy>Ricardo</cp:lastModifiedBy>
  <cp:revision>32</cp:revision>
  <dcterms:created xsi:type="dcterms:W3CDTF">2025-06-12T21:28:14Z</dcterms:created>
  <dcterms:modified xsi:type="dcterms:W3CDTF">2025-06-13T14:04:58Z</dcterms:modified>
</cp:coreProperties>
</file>

<file path=docProps/thumbnail.jpeg>
</file>